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90" r:id="rId7"/>
    <p:sldId id="259" r:id="rId8"/>
    <p:sldId id="260" r:id="rId9"/>
    <p:sldId id="261" r:id="rId10"/>
    <p:sldId id="291" r:id="rId11"/>
    <p:sldId id="292" r:id="rId12"/>
    <p:sldId id="262" r:id="rId13"/>
    <p:sldId id="263" r:id="rId14"/>
    <p:sldId id="264" r:id="rId15"/>
    <p:sldId id="265" r:id="rId16"/>
    <p:sldId id="266" r:id="rId17"/>
    <p:sldId id="267" r:id="rId18"/>
    <p:sldId id="268" r:id="rId19"/>
    <p:sldId id="269" r:id="rId20"/>
    <p:sldId id="272" r:id="rId21"/>
    <p:sldId id="273" r:id="rId22"/>
    <p:sldId id="270" r:id="rId23"/>
    <p:sldId id="275" r:id="rId24"/>
    <p:sldId id="274" r:id="rId25"/>
    <p:sldId id="294" r:id="rId26"/>
    <p:sldId id="293" r:id="rId27"/>
  </p:sldIdLst>
  <p:sldSz cx="12192000" cy="6858000"/>
  <p:notesSz cx="6808788" cy="9940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F5B405-CD88-7E1E-EB57-5793395C413D}" v="4" dt="2025-09-29T13:00:50.98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B87E7-85C7-4418-87B3-B3E322608597}"/>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88AE7C6B-6578-44E6-A461-073E9F53EA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D0BECB4D-29EA-4A56-AE65-2C27AEAB80E8}"/>
              </a:ext>
            </a:extLst>
          </p:cNvPr>
          <p:cNvSpPr>
            <a:spLocks noGrp="1"/>
          </p:cNvSpPr>
          <p:nvPr>
            <p:ph type="dt" sz="half" idx="10"/>
          </p:nvPr>
        </p:nvSpPr>
        <p:spPr/>
        <p:txBody>
          <a:bodyPr/>
          <a:lstStyle/>
          <a:p>
            <a:fld id="{8542485E-0116-4971-9591-245034D9AB5F}" type="datetimeFigureOut">
              <a:rPr lang="en-GB" smtClean="0"/>
              <a:t>29/09/2025</a:t>
            </a:fld>
            <a:endParaRPr lang="en-GB"/>
          </a:p>
        </p:txBody>
      </p:sp>
      <p:sp>
        <p:nvSpPr>
          <p:cNvPr id="5" name="Footer Placeholder 4">
            <a:extLst>
              <a:ext uri="{FF2B5EF4-FFF2-40B4-BE49-F238E27FC236}">
                <a16:creationId xmlns:a16="http://schemas.microsoft.com/office/drawing/2014/main" id="{5732DC00-9A1C-4CFB-B15C-8A3A88A00E7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FA7B6A9-485D-4C33-9B9A-A7C35EBB2361}"/>
              </a:ext>
            </a:extLst>
          </p:cNvPr>
          <p:cNvSpPr>
            <a:spLocks noGrp="1"/>
          </p:cNvSpPr>
          <p:nvPr>
            <p:ph type="sldNum" sz="quarter" idx="12"/>
          </p:nvPr>
        </p:nvSpPr>
        <p:spPr/>
        <p:txBody>
          <a:bodyPr/>
          <a:lstStyle/>
          <a:p>
            <a:fld id="{39382BCD-8A7F-47BE-8F1A-8FCD212DDEBC}" type="slidenum">
              <a:rPr lang="en-GB" smtClean="0"/>
              <a:t>‹#›</a:t>
            </a:fld>
            <a:endParaRPr lang="en-GB"/>
          </a:p>
        </p:txBody>
      </p:sp>
    </p:spTree>
    <p:extLst>
      <p:ext uri="{BB962C8B-B14F-4D97-AF65-F5344CB8AC3E}">
        <p14:creationId xmlns:p14="http://schemas.microsoft.com/office/powerpoint/2010/main" val="3626372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54EC83-D87A-432A-A468-0F2D45CA5583}"/>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94ACD5AC-FC82-4818-A821-6B28615D764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94018C5-DD31-4E46-8C79-C2FEA5A32C93}"/>
              </a:ext>
            </a:extLst>
          </p:cNvPr>
          <p:cNvSpPr>
            <a:spLocks noGrp="1"/>
          </p:cNvSpPr>
          <p:nvPr>
            <p:ph type="dt" sz="half" idx="10"/>
          </p:nvPr>
        </p:nvSpPr>
        <p:spPr/>
        <p:txBody>
          <a:bodyPr/>
          <a:lstStyle/>
          <a:p>
            <a:fld id="{8542485E-0116-4971-9591-245034D9AB5F}" type="datetimeFigureOut">
              <a:rPr lang="en-GB" smtClean="0"/>
              <a:t>29/09/2025</a:t>
            </a:fld>
            <a:endParaRPr lang="en-GB"/>
          </a:p>
        </p:txBody>
      </p:sp>
      <p:sp>
        <p:nvSpPr>
          <p:cNvPr id="5" name="Footer Placeholder 4">
            <a:extLst>
              <a:ext uri="{FF2B5EF4-FFF2-40B4-BE49-F238E27FC236}">
                <a16:creationId xmlns:a16="http://schemas.microsoft.com/office/drawing/2014/main" id="{99306E28-BBEE-4944-819E-0A070BE4AB2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27B1C68-44BF-4DDD-83E0-49A87184E8A7}"/>
              </a:ext>
            </a:extLst>
          </p:cNvPr>
          <p:cNvSpPr>
            <a:spLocks noGrp="1"/>
          </p:cNvSpPr>
          <p:nvPr>
            <p:ph type="sldNum" sz="quarter" idx="12"/>
          </p:nvPr>
        </p:nvSpPr>
        <p:spPr/>
        <p:txBody>
          <a:bodyPr/>
          <a:lstStyle/>
          <a:p>
            <a:fld id="{39382BCD-8A7F-47BE-8F1A-8FCD212DDEBC}" type="slidenum">
              <a:rPr lang="en-GB" smtClean="0"/>
              <a:t>‹#›</a:t>
            </a:fld>
            <a:endParaRPr lang="en-GB"/>
          </a:p>
        </p:txBody>
      </p:sp>
    </p:spTree>
    <p:extLst>
      <p:ext uri="{BB962C8B-B14F-4D97-AF65-F5344CB8AC3E}">
        <p14:creationId xmlns:p14="http://schemas.microsoft.com/office/powerpoint/2010/main" val="80714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6AC7F10-2D0E-4C0C-B124-3C998BF341C2}"/>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9C2AD54E-92D8-4B76-810A-23C0468A8D2D}"/>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8924BD2-F05B-48BA-950D-86F0C0677FBC}"/>
              </a:ext>
            </a:extLst>
          </p:cNvPr>
          <p:cNvSpPr>
            <a:spLocks noGrp="1"/>
          </p:cNvSpPr>
          <p:nvPr>
            <p:ph type="dt" sz="half" idx="10"/>
          </p:nvPr>
        </p:nvSpPr>
        <p:spPr/>
        <p:txBody>
          <a:bodyPr/>
          <a:lstStyle/>
          <a:p>
            <a:fld id="{8542485E-0116-4971-9591-245034D9AB5F}" type="datetimeFigureOut">
              <a:rPr lang="en-GB" smtClean="0"/>
              <a:t>29/09/2025</a:t>
            </a:fld>
            <a:endParaRPr lang="en-GB"/>
          </a:p>
        </p:txBody>
      </p:sp>
      <p:sp>
        <p:nvSpPr>
          <p:cNvPr id="5" name="Footer Placeholder 4">
            <a:extLst>
              <a:ext uri="{FF2B5EF4-FFF2-40B4-BE49-F238E27FC236}">
                <a16:creationId xmlns:a16="http://schemas.microsoft.com/office/drawing/2014/main" id="{A0D30503-9CAB-49ED-9053-AEF9BCF7F9B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0CB82B4-2240-42C9-BAD3-F74CA64A81DE}"/>
              </a:ext>
            </a:extLst>
          </p:cNvPr>
          <p:cNvSpPr>
            <a:spLocks noGrp="1"/>
          </p:cNvSpPr>
          <p:nvPr>
            <p:ph type="sldNum" sz="quarter" idx="12"/>
          </p:nvPr>
        </p:nvSpPr>
        <p:spPr/>
        <p:txBody>
          <a:bodyPr/>
          <a:lstStyle/>
          <a:p>
            <a:fld id="{39382BCD-8A7F-47BE-8F1A-8FCD212DDEBC}" type="slidenum">
              <a:rPr lang="en-GB" smtClean="0"/>
              <a:t>‹#›</a:t>
            </a:fld>
            <a:endParaRPr lang="en-GB"/>
          </a:p>
        </p:txBody>
      </p:sp>
    </p:spTree>
    <p:extLst>
      <p:ext uri="{BB962C8B-B14F-4D97-AF65-F5344CB8AC3E}">
        <p14:creationId xmlns:p14="http://schemas.microsoft.com/office/powerpoint/2010/main" val="3893450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4FFA0-519B-4534-9A8B-8C86020A8DD9}"/>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B9780B5A-ADC9-4BC3-B50F-0514FAC100B6}"/>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3C0EECB-489D-4FE9-BAD6-0A42679FF470}"/>
              </a:ext>
            </a:extLst>
          </p:cNvPr>
          <p:cNvSpPr>
            <a:spLocks noGrp="1"/>
          </p:cNvSpPr>
          <p:nvPr>
            <p:ph type="dt" sz="half" idx="10"/>
          </p:nvPr>
        </p:nvSpPr>
        <p:spPr/>
        <p:txBody>
          <a:bodyPr/>
          <a:lstStyle/>
          <a:p>
            <a:fld id="{8542485E-0116-4971-9591-245034D9AB5F}" type="datetimeFigureOut">
              <a:rPr lang="en-GB" smtClean="0"/>
              <a:t>29/09/2025</a:t>
            </a:fld>
            <a:endParaRPr lang="en-GB"/>
          </a:p>
        </p:txBody>
      </p:sp>
      <p:sp>
        <p:nvSpPr>
          <p:cNvPr id="5" name="Footer Placeholder 4">
            <a:extLst>
              <a:ext uri="{FF2B5EF4-FFF2-40B4-BE49-F238E27FC236}">
                <a16:creationId xmlns:a16="http://schemas.microsoft.com/office/drawing/2014/main" id="{4FECFDAC-88BB-4FEF-9E33-94AB2BD2FF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5C835D5-1C30-4E7F-A64B-7F2F87491687}"/>
              </a:ext>
            </a:extLst>
          </p:cNvPr>
          <p:cNvSpPr>
            <a:spLocks noGrp="1"/>
          </p:cNvSpPr>
          <p:nvPr>
            <p:ph type="sldNum" sz="quarter" idx="12"/>
          </p:nvPr>
        </p:nvSpPr>
        <p:spPr/>
        <p:txBody>
          <a:bodyPr/>
          <a:lstStyle/>
          <a:p>
            <a:fld id="{39382BCD-8A7F-47BE-8F1A-8FCD212DDEBC}" type="slidenum">
              <a:rPr lang="en-GB" smtClean="0"/>
              <a:t>‹#›</a:t>
            </a:fld>
            <a:endParaRPr lang="en-GB"/>
          </a:p>
        </p:txBody>
      </p:sp>
    </p:spTree>
    <p:extLst>
      <p:ext uri="{BB962C8B-B14F-4D97-AF65-F5344CB8AC3E}">
        <p14:creationId xmlns:p14="http://schemas.microsoft.com/office/powerpoint/2010/main" val="2477775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BF337-F73C-488D-9D11-236183C9DCA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EBBBD27E-DBE8-4506-A467-1B63ED077FE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291AEB9-BC60-40F1-A2DD-830A965351A7}"/>
              </a:ext>
            </a:extLst>
          </p:cNvPr>
          <p:cNvSpPr>
            <a:spLocks noGrp="1"/>
          </p:cNvSpPr>
          <p:nvPr>
            <p:ph type="dt" sz="half" idx="10"/>
          </p:nvPr>
        </p:nvSpPr>
        <p:spPr/>
        <p:txBody>
          <a:bodyPr/>
          <a:lstStyle/>
          <a:p>
            <a:fld id="{8542485E-0116-4971-9591-245034D9AB5F}" type="datetimeFigureOut">
              <a:rPr lang="en-GB" smtClean="0"/>
              <a:t>29/09/2025</a:t>
            </a:fld>
            <a:endParaRPr lang="en-GB"/>
          </a:p>
        </p:txBody>
      </p:sp>
      <p:sp>
        <p:nvSpPr>
          <p:cNvPr id="5" name="Footer Placeholder 4">
            <a:extLst>
              <a:ext uri="{FF2B5EF4-FFF2-40B4-BE49-F238E27FC236}">
                <a16:creationId xmlns:a16="http://schemas.microsoft.com/office/drawing/2014/main" id="{2A6146B0-D03A-4F50-B879-76B66360AF0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6F6E7DC-1C52-49BA-AB54-78AA41D54D28}"/>
              </a:ext>
            </a:extLst>
          </p:cNvPr>
          <p:cNvSpPr>
            <a:spLocks noGrp="1"/>
          </p:cNvSpPr>
          <p:nvPr>
            <p:ph type="sldNum" sz="quarter" idx="12"/>
          </p:nvPr>
        </p:nvSpPr>
        <p:spPr/>
        <p:txBody>
          <a:bodyPr/>
          <a:lstStyle/>
          <a:p>
            <a:fld id="{39382BCD-8A7F-47BE-8F1A-8FCD212DDEBC}" type="slidenum">
              <a:rPr lang="en-GB" smtClean="0"/>
              <a:t>‹#›</a:t>
            </a:fld>
            <a:endParaRPr lang="en-GB"/>
          </a:p>
        </p:txBody>
      </p:sp>
    </p:spTree>
    <p:extLst>
      <p:ext uri="{BB962C8B-B14F-4D97-AF65-F5344CB8AC3E}">
        <p14:creationId xmlns:p14="http://schemas.microsoft.com/office/powerpoint/2010/main" val="2449309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FFC1C-F8D2-4802-9E2D-56133C3A7608}"/>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5EF0DE84-E2E4-4A2A-8E94-76372E305B86}"/>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6870BC73-0CC4-4E06-B56B-0CE3550ADC97}"/>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D107FCB9-754D-4EF3-A250-D7F7A4568EC5}"/>
              </a:ext>
            </a:extLst>
          </p:cNvPr>
          <p:cNvSpPr>
            <a:spLocks noGrp="1"/>
          </p:cNvSpPr>
          <p:nvPr>
            <p:ph type="dt" sz="half" idx="10"/>
          </p:nvPr>
        </p:nvSpPr>
        <p:spPr/>
        <p:txBody>
          <a:bodyPr/>
          <a:lstStyle/>
          <a:p>
            <a:fld id="{8542485E-0116-4971-9591-245034D9AB5F}" type="datetimeFigureOut">
              <a:rPr lang="en-GB" smtClean="0"/>
              <a:t>29/09/2025</a:t>
            </a:fld>
            <a:endParaRPr lang="en-GB"/>
          </a:p>
        </p:txBody>
      </p:sp>
      <p:sp>
        <p:nvSpPr>
          <p:cNvPr id="6" name="Footer Placeholder 5">
            <a:extLst>
              <a:ext uri="{FF2B5EF4-FFF2-40B4-BE49-F238E27FC236}">
                <a16:creationId xmlns:a16="http://schemas.microsoft.com/office/drawing/2014/main" id="{10CD7F0D-77C3-497E-B4B1-E025727949E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F248F43-E61C-4F86-88A7-112DD0C451EC}"/>
              </a:ext>
            </a:extLst>
          </p:cNvPr>
          <p:cNvSpPr>
            <a:spLocks noGrp="1"/>
          </p:cNvSpPr>
          <p:nvPr>
            <p:ph type="sldNum" sz="quarter" idx="12"/>
          </p:nvPr>
        </p:nvSpPr>
        <p:spPr/>
        <p:txBody>
          <a:bodyPr/>
          <a:lstStyle/>
          <a:p>
            <a:fld id="{39382BCD-8A7F-47BE-8F1A-8FCD212DDEBC}" type="slidenum">
              <a:rPr lang="en-GB" smtClean="0"/>
              <a:t>‹#›</a:t>
            </a:fld>
            <a:endParaRPr lang="en-GB"/>
          </a:p>
        </p:txBody>
      </p:sp>
    </p:spTree>
    <p:extLst>
      <p:ext uri="{BB962C8B-B14F-4D97-AF65-F5344CB8AC3E}">
        <p14:creationId xmlns:p14="http://schemas.microsoft.com/office/powerpoint/2010/main" val="4116819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9E583-DFCB-4D13-A358-CDE282D52B00}"/>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82F89339-E532-44EB-8271-EAACF59D94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44080D7-9EB2-41C7-9533-0D9D4DEF8FD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92A8BADA-58C6-4314-B958-C3B5396283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DEE206A-2870-4810-A735-EC9CE131930E}"/>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C851A80B-5E94-4429-8521-A801D8B8F505}"/>
              </a:ext>
            </a:extLst>
          </p:cNvPr>
          <p:cNvSpPr>
            <a:spLocks noGrp="1"/>
          </p:cNvSpPr>
          <p:nvPr>
            <p:ph type="dt" sz="half" idx="10"/>
          </p:nvPr>
        </p:nvSpPr>
        <p:spPr/>
        <p:txBody>
          <a:bodyPr/>
          <a:lstStyle/>
          <a:p>
            <a:fld id="{8542485E-0116-4971-9591-245034D9AB5F}" type="datetimeFigureOut">
              <a:rPr lang="en-GB" smtClean="0"/>
              <a:t>29/09/2025</a:t>
            </a:fld>
            <a:endParaRPr lang="en-GB"/>
          </a:p>
        </p:txBody>
      </p:sp>
      <p:sp>
        <p:nvSpPr>
          <p:cNvPr id="8" name="Footer Placeholder 7">
            <a:extLst>
              <a:ext uri="{FF2B5EF4-FFF2-40B4-BE49-F238E27FC236}">
                <a16:creationId xmlns:a16="http://schemas.microsoft.com/office/drawing/2014/main" id="{F3B154F3-6B95-4114-8F5D-61A4B12F0C8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4630BF7-DB1E-45B5-8A31-0E06DFF2F646}"/>
              </a:ext>
            </a:extLst>
          </p:cNvPr>
          <p:cNvSpPr>
            <a:spLocks noGrp="1"/>
          </p:cNvSpPr>
          <p:nvPr>
            <p:ph type="sldNum" sz="quarter" idx="12"/>
          </p:nvPr>
        </p:nvSpPr>
        <p:spPr/>
        <p:txBody>
          <a:bodyPr/>
          <a:lstStyle/>
          <a:p>
            <a:fld id="{39382BCD-8A7F-47BE-8F1A-8FCD212DDEBC}" type="slidenum">
              <a:rPr lang="en-GB" smtClean="0"/>
              <a:t>‹#›</a:t>
            </a:fld>
            <a:endParaRPr lang="en-GB"/>
          </a:p>
        </p:txBody>
      </p:sp>
    </p:spTree>
    <p:extLst>
      <p:ext uri="{BB962C8B-B14F-4D97-AF65-F5344CB8AC3E}">
        <p14:creationId xmlns:p14="http://schemas.microsoft.com/office/powerpoint/2010/main" val="2038925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9BEE2-3323-431E-8C53-8ED37FDBF57C}"/>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76E1321A-677F-49A2-9D6C-A3851EEB0344}"/>
              </a:ext>
            </a:extLst>
          </p:cNvPr>
          <p:cNvSpPr>
            <a:spLocks noGrp="1"/>
          </p:cNvSpPr>
          <p:nvPr>
            <p:ph type="dt" sz="half" idx="10"/>
          </p:nvPr>
        </p:nvSpPr>
        <p:spPr/>
        <p:txBody>
          <a:bodyPr/>
          <a:lstStyle/>
          <a:p>
            <a:fld id="{8542485E-0116-4971-9591-245034D9AB5F}" type="datetimeFigureOut">
              <a:rPr lang="en-GB" smtClean="0"/>
              <a:t>29/09/2025</a:t>
            </a:fld>
            <a:endParaRPr lang="en-GB"/>
          </a:p>
        </p:txBody>
      </p:sp>
      <p:sp>
        <p:nvSpPr>
          <p:cNvPr id="4" name="Footer Placeholder 3">
            <a:extLst>
              <a:ext uri="{FF2B5EF4-FFF2-40B4-BE49-F238E27FC236}">
                <a16:creationId xmlns:a16="http://schemas.microsoft.com/office/drawing/2014/main" id="{DD21B8CC-3144-4DDA-9ED3-9FC878A19CA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49FA932-815C-4E00-AAC3-27BBB9A5AB75}"/>
              </a:ext>
            </a:extLst>
          </p:cNvPr>
          <p:cNvSpPr>
            <a:spLocks noGrp="1"/>
          </p:cNvSpPr>
          <p:nvPr>
            <p:ph type="sldNum" sz="quarter" idx="12"/>
          </p:nvPr>
        </p:nvSpPr>
        <p:spPr/>
        <p:txBody>
          <a:bodyPr/>
          <a:lstStyle/>
          <a:p>
            <a:fld id="{39382BCD-8A7F-47BE-8F1A-8FCD212DDEBC}" type="slidenum">
              <a:rPr lang="en-GB" smtClean="0"/>
              <a:t>‹#›</a:t>
            </a:fld>
            <a:endParaRPr lang="en-GB"/>
          </a:p>
        </p:txBody>
      </p:sp>
    </p:spTree>
    <p:extLst>
      <p:ext uri="{BB962C8B-B14F-4D97-AF65-F5344CB8AC3E}">
        <p14:creationId xmlns:p14="http://schemas.microsoft.com/office/powerpoint/2010/main" val="1280999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748B950-6B10-4EC9-8CF9-7CC8F1925AB0}"/>
              </a:ext>
            </a:extLst>
          </p:cNvPr>
          <p:cNvSpPr>
            <a:spLocks noGrp="1"/>
          </p:cNvSpPr>
          <p:nvPr>
            <p:ph type="dt" sz="half" idx="10"/>
          </p:nvPr>
        </p:nvSpPr>
        <p:spPr/>
        <p:txBody>
          <a:bodyPr/>
          <a:lstStyle/>
          <a:p>
            <a:fld id="{8542485E-0116-4971-9591-245034D9AB5F}" type="datetimeFigureOut">
              <a:rPr lang="en-GB" smtClean="0"/>
              <a:t>29/09/2025</a:t>
            </a:fld>
            <a:endParaRPr lang="en-GB"/>
          </a:p>
        </p:txBody>
      </p:sp>
      <p:sp>
        <p:nvSpPr>
          <p:cNvPr id="3" name="Footer Placeholder 2">
            <a:extLst>
              <a:ext uri="{FF2B5EF4-FFF2-40B4-BE49-F238E27FC236}">
                <a16:creationId xmlns:a16="http://schemas.microsoft.com/office/drawing/2014/main" id="{BD075998-8245-48D3-946B-C6CF9389E94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BA1E71E-4259-4B80-A6CF-A725D0E8A131}"/>
              </a:ext>
            </a:extLst>
          </p:cNvPr>
          <p:cNvSpPr>
            <a:spLocks noGrp="1"/>
          </p:cNvSpPr>
          <p:nvPr>
            <p:ph type="sldNum" sz="quarter" idx="12"/>
          </p:nvPr>
        </p:nvSpPr>
        <p:spPr/>
        <p:txBody>
          <a:bodyPr/>
          <a:lstStyle/>
          <a:p>
            <a:fld id="{39382BCD-8A7F-47BE-8F1A-8FCD212DDEBC}" type="slidenum">
              <a:rPr lang="en-GB" smtClean="0"/>
              <a:t>‹#›</a:t>
            </a:fld>
            <a:endParaRPr lang="en-GB"/>
          </a:p>
        </p:txBody>
      </p:sp>
    </p:spTree>
    <p:extLst>
      <p:ext uri="{BB962C8B-B14F-4D97-AF65-F5344CB8AC3E}">
        <p14:creationId xmlns:p14="http://schemas.microsoft.com/office/powerpoint/2010/main" val="3829689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C8BEC-ADD3-4392-8C90-03967170DBC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ADCF3282-3A51-48C6-BBBE-34FCBBE71F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3792AA54-F70C-4377-812F-07C7D9605A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47F7166-AA4F-4068-B916-C80919447B91}"/>
              </a:ext>
            </a:extLst>
          </p:cNvPr>
          <p:cNvSpPr>
            <a:spLocks noGrp="1"/>
          </p:cNvSpPr>
          <p:nvPr>
            <p:ph type="dt" sz="half" idx="10"/>
          </p:nvPr>
        </p:nvSpPr>
        <p:spPr/>
        <p:txBody>
          <a:bodyPr/>
          <a:lstStyle/>
          <a:p>
            <a:fld id="{8542485E-0116-4971-9591-245034D9AB5F}" type="datetimeFigureOut">
              <a:rPr lang="en-GB" smtClean="0"/>
              <a:t>29/09/2025</a:t>
            </a:fld>
            <a:endParaRPr lang="en-GB"/>
          </a:p>
        </p:txBody>
      </p:sp>
      <p:sp>
        <p:nvSpPr>
          <p:cNvPr id="6" name="Footer Placeholder 5">
            <a:extLst>
              <a:ext uri="{FF2B5EF4-FFF2-40B4-BE49-F238E27FC236}">
                <a16:creationId xmlns:a16="http://schemas.microsoft.com/office/drawing/2014/main" id="{8068B73F-09DD-4BD6-8B81-54B91692E0B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431E4FD-DC29-482D-AAE1-C1A70492C1A3}"/>
              </a:ext>
            </a:extLst>
          </p:cNvPr>
          <p:cNvSpPr>
            <a:spLocks noGrp="1"/>
          </p:cNvSpPr>
          <p:nvPr>
            <p:ph type="sldNum" sz="quarter" idx="12"/>
          </p:nvPr>
        </p:nvSpPr>
        <p:spPr/>
        <p:txBody>
          <a:bodyPr/>
          <a:lstStyle/>
          <a:p>
            <a:fld id="{39382BCD-8A7F-47BE-8F1A-8FCD212DDEBC}" type="slidenum">
              <a:rPr lang="en-GB" smtClean="0"/>
              <a:t>‹#›</a:t>
            </a:fld>
            <a:endParaRPr lang="en-GB"/>
          </a:p>
        </p:txBody>
      </p:sp>
    </p:spTree>
    <p:extLst>
      <p:ext uri="{BB962C8B-B14F-4D97-AF65-F5344CB8AC3E}">
        <p14:creationId xmlns:p14="http://schemas.microsoft.com/office/powerpoint/2010/main" val="2483130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AB0B5-5AF3-47C7-9482-F8E5A8F129B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7A67F100-D30C-4182-85E8-BA35F1A5ED8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EC5A9FA-748E-498E-A934-DAAFC5552F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B5BD500-1AFD-4045-A847-9E1863D58BAE}"/>
              </a:ext>
            </a:extLst>
          </p:cNvPr>
          <p:cNvSpPr>
            <a:spLocks noGrp="1"/>
          </p:cNvSpPr>
          <p:nvPr>
            <p:ph type="dt" sz="half" idx="10"/>
          </p:nvPr>
        </p:nvSpPr>
        <p:spPr/>
        <p:txBody>
          <a:bodyPr/>
          <a:lstStyle/>
          <a:p>
            <a:fld id="{8542485E-0116-4971-9591-245034D9AB5F}" type="datetimeFigureOut">
              <a:rPr lang="en-GB" smtClean="0"/>
              <a:t>29/09/2025</a:t>
            </a:fld>
            <a:endParaRPr lang="en-GB"/>
          </a:p>
        </p:txBody>
      </p:sp>
      <p:sp>
        <p:nvSpPr>
          <p:cNvPr id="6" name="Footer Placeholder 5">
            <a:extLst>
              <a:ext uri="{FF2B5EF4-FFF2-40B4-BE49-F238E27FC236}">
                <a16:creationId xmlns:a16="http://schemas.microsoft.com/office/drawing/2014/main" id="{EE2AE710-F570-40BC-A25F-BA7D2825702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88E8D24-E004-42A2-BD9E-7BB30D5865F4}"/>
              </a:ext>
            </a:extLst>
          </p:cNvPr>
          <p:cNvSpPr>
            <a:spLocks noGrp="1"/>
          </p:cNvSpPr>
          <p:nvPr>
            <p:ph type="sldNum" sz="quarter" idx="12"/>
          </p:nvPr>
        </p:nvSpPr>
        <p:spPr/>
        <p:txBody>
          <a:bodyPr/>
          <a:lstStyle/>
          <a:p>
            <a:fld id="{39382BCD-8A7F-47BE-8F1A-8FCD212DDEBC}" type="slidenum">
              <a:rPr lang="en-GB" smtClean="0"/>
              <a:t>‹#›</a:t>
            </a:fld>
            <a:endParaRPr lang="en-GB"/>
          </a:p>
        </p:txBody>
      </p:sp>
    </p:spTree>
    <p:extLst>
      <p:ext uri="{BB962C8B-B14F-4D97-AF65-F5344CB8AC3E}">
        <p14:creationId xmlns:p14="http://schemas.microsoft.com/office/powerpoint/2010/main" val="3811687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25496FD-D8A3-42FD-B7CF-7857676E5A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AE7131E8-0092-473D-9BE1-F5C76FB2C0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BBDC32F-5873-4F87-A20E-676171A435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42485E-0116-4971-9591-245034D9AB5F}" type="datetimeFigureOut">
              <a:rPr lang="en-GB" smtClean="0"/>
              <a:t>29/09/2025</a:t>
            </a:fld>
            <a:endParaRPr lang="en-GB"/>
          </a:p>
        </p:txBody>
      </p:sp>
      <p:sp>
        <p:nvSpPr>
          <p:cNvPr id="5" name="Footer Placeholder 4">
            <a:extLst>
              <a:ext uri="{FF2B5EF4-FFF2-40B4-BE49-F238E27FC236}">
                <a16:creationId xmlns:a16="http://schemas.microsoft.com/office/drawing/2014/main" id="{24CBB277-12DA-46CC-98B7-73FDFE8E5C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C40BB08-6189-4FAA-9F3C-71647839F0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382BCD-8A7F-47BE-8F1A-8FCD212DDEBC}" type="slidenum">
              <a:rPr lang="en-GB" smtClean="0"/>
              <a:t>‹#›</a:t>
            </a:fld>
            <a:endParaRPr lang="en-GB"/>
          </a:p>
        </p:txBody>
      </p:sp>
    </p:spTree>
    <p:extLst>
      <p:ext uri="{BB962C8B-B14F-4D97-AF65-F5344CB8AC3E}">
        <p14:creationId xmlns:p14="http://schemas.microsoft.com/office/powerpoint/2010/main" val="33268404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18A6E0DB-4379-478B-AD38-FD844DF8B933}"/>
              </a:ext>
            </a:extLst>
          </p:cNvPr>
          <p:cNvSpPr/>
          <p:nvPr/>
        </p:nvSpPr>
        <p:spPr>
          <a:xfrm>
            <a:off x="403412" y="344860"/>
            <a:ext cx="3684270" cy="470535"/>
          </a:xfrm>
          <a:prstGeom prst="round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en-GB" sz="1600" b="1" kern="100">
                <a:solidFill>
                  <a:srgbClr val="000000"/>
                </a:solidFill>
                <a:effectLst/>
                <a:latin typeface="Calibri" panose="020F0502020204030204" pitchFamily="34" charset="0"/>
                <a:ea typeface="Calibri" panose="020F0502020204030204" pitchFamily="34" charset="0"/>
              </a:rPr>
              <a:t>Name:</a:t>
            </a:r>
            <a:endParaRPr lang="en-GB" sz="1100" kern="100">
              <a:solidFill>
                <a:srgbClr val="000000"/>
              </a:solidFill>
              <a:effectLst/>
              <a:latin typeface="Calibri" panose="020F0502020204030204" pitchFamily="34" charset="0"/>
              <a:ea typeface="Calibri" panose="020F0502020204030204" pitchFamily="34" charset="0"/>
            </a:endParaRPr>
          </a:p>
        </p:txBody>
      </p:sp>
      <p:sp>
        <p:nvSpPr>
          <p:cNvPr id="5" name="Rectangle: Rounded Corners 4">
            <a:extLst>
              <a:ext uri="{FF2B5EF4-FFF2-40B4-BE49-F238E27FC236}">
                <a16:creationId xmlns:a16="http://schemas.microsoft.com/office/drawing/2014/main" id="{E12A6C20-F39B-4DFC-922E-368B13487DC9}"/>
              </a:ext>
            </a:extLst>
          </p:cNvPr>
          <p:cNvSpPr/>
          <p:nvPr/>
        </p:nvSpPr>
        <p:spPr>
          <a:xfrm>
            <a:off x="8301542" y="341050"/>
            <a:ext cx="3684270" cy="470535"/>
          </a:xfrm>
          <a:prstGeom prst="round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en-GB" sz="1600" b="1" kern="100">
                <a:solidFill>
                  <a:srgbClr val="000000"/>
                </a:solidFill>
                <a:effectLst/>
                <a:latin typeface="Calibri" panose="020F0502020204030204" pitchFamily="34" charset="0"/>
                <a:ea typeface="Calibri" panose="020F0502020204030204" pitchFamily="34" charset="0"/>
              </a:rPr>
              <a:t>Tutor Group:</a:t>
            </a:r>
            <a:endParaRPr lang="en-GB" sz="1100" kern="100">
              <a:solidFill>
                <a:srgbClr val="000000"/>
              </a:solidFill>
              <a:effectLst/>
              <a:latin typeface="Calibri" panose="020F0502020204030204" pitchFamily="34" charset="0"/>
              <a:ea typeface="Calibri" panose="020F0502020204030204" pitchFamily="34" charset="0"/>
            </a:endParaRPr>
          </a:p>
        </p:txBody>
      </p:sp>
      <p:sp>
        <p:nvSpPr>
          <p:cNvPr id="7" name="TextBox 6">
            <a:extLst>
              <a:ext uri="{FF2B5EF4-FFF2-40B4-BE49-F238E27FC236}">
                <a16:creationId xmlns:a16="http://schemas.microsoft.com/office/drawing/2014/main" id="{D93F496F-CC89-4C95-A646-097A7E6552E8}"/>
              </a:ext>
            </a:extLst>
          </p:cNvPr>
          <p:cNvSpPr txBox="1"/>
          <p:nvPr/>
        </p:nvSpPr>
        <p:spPr>
          <a:xfrm>
            <a:off x="2608730" y="1926522"/>
            <a:ext cx="7440706" cy="646331"/>
          </a:xfrm>
          <a:prstGeom prst="rect">
            <a:avLst/>
          </a:prstGeom>
          <a:noFill/>
        </p:spPr>
        <p:txBody>
          <a:bodyPr wrap="square" lIns="91440" tIns="45720" rIns="91440" bIns="45720" anchor="t">
            <a:spAutoFit/>
          </a:bodyPr>
          <a:lstStyle/>
          <a:p>
            <a:r>
              <a:rPr lang="en-GB" sz="3600" b="1" dirty="0">
                <a:solidFill>
                  <a:srgbClr val="000000"/>
                </a:solidFill>
                <a:effectLst/>
                <a:latin typeface="Calibri"/>
                <a:ea typeface="Ink Free" panose="03080402000500000000" pitchFamily="66" charset="0"/>
                <a:cs typeface="Ink Free" panose="03080402000500000000" pitchFamily="66" charset="0"/>
              </a:rPr>
              <a:t>Planning for a successful exam series</a:t>
            </a:r>
            <a:endParaRPr lang="en-GB" sz="3600" b="1">
              <a:latin typeface="Ink Free"/>
              <a:ea typeface="Calibri" panose="020F0502020204030204"/>
              <a:cs typeface="Calibri" panose="020F0502020204030204"/>
            </a:endParaRPr>
          </a:p>
        </p:txBody>
      </p:sp>
      <p:sp>
        <p:nvSpPr>
          <p:cNvPr id="8" name="Rectangle: Rounded Corners 7">
            <a:extLst>
              <a:ext uri="{FF2B5EF4-FFF2-40B4-BE49-F238E27FC236}">
                <a16:creationId xmlns:a16="http://schemas.microsoft.com/office/drawing/2014/main" id="{93F45F6F-81A9-494C-A497-BF54E59F35E7}"/>
              </a:ext>
            </a:extLst>
          </p:cNvPr>
          <p:cNvSpPr/>
          <p:nvPr/>
        </p:nvSpPr>
        <p:spPr>
          <a:xfrm>
            <a:off x="1141860" y="2988198"/>
            <a:ext cx="10015855" cy="3445510"/>
          </a:xfrm>
          <a:prstGeom prst="round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200"/>
              </a:spcAft>
            </a:pPr>
            <a:r>
              <a:rPr lang="en-GB" sz="2000" b="1" kern="100">
                <a:solidFill>
                  <a:srgbClr val="000000"/>
                </a:solidFill>
                <a:effectLst/>
                <a:latin typeface="Calibri" panose="020F0502020204030204" pitchFamily="34" charset="0"/>
                <a:ea typeface="Calibri" panose="020F0502020204030204" pitchFamily="34" charset="0"/>
              </a:rPr>
              <a:t>This journal is an opportunity to prepare for your exams and be successful by:</a:t>
            </a:r>
            <a:endParaRPr lang="en-GB" sz="1100" kern="100">
              <a:solidFill>
                <a:srgbClr val="000000"/>
              </a:solidFill>
              <a:effectLst/>
              <a:latin typeface="Calibri" panose="020F0502020204030204" pitchFamily="34" charset="0"/>
              <a:ea typeface="Calibri" panose="020F0502020204030204" pitchFamily="34" charset="0"/>
            </a:endParaRPr>
          </a:p>
          <a:p>
            <a:pPr marL="342900" lvl="0" indent="-342900" algn="ctr">
              <a:lnSpc>
                <a:spcPct val="107000"/>
              </a:lnSpc>
              <a:buFont typeface="Aptos"/>
              <a:buChar char="-"/>
            </a:pPr>
            <a:r>
              <a:rPr lang="en-GB" sz="1800" kern="100">
                <a:effectLst/>
                <a:ea typeface="Aptos"/>
                <a:cs typeface="Times New Roman" panose="02020603050405020304" pitchFamily="18" charset="0"/>
              </a:rPr>
              <a:t>Checking your knowledge and skills, to understand best where to focus your revision and learning</a:t>
            </a:r>
            <a:endParaRPr lang="en-GB" sz="1100" kern="100">
              <a:effectLst/>
              <a:ea typeface="Aptos"/>
              <a:cs typeface="Times New Roman" panose="02020603050405020304" pitchFamily="18" charset="0"/>
            </a:endParaRPr>
          </a:p>
          <a:p>
            <a:pPr marL="342900" lvl="0" indent="-342900" algn="ctr">
              <a:lnSpc>
                <a:spcPct val="107000"/>
              </a:lnSpc>
              <a:buFont typeface="Aptos"/>
              <a:buChar char="-"/>
            </a:pPr>
            <a:r>
              <a:rPr lang="en-GB" sz="1800" kern="100">
                <a:effectLst/>
                <a:ea typeface="Aptos"/>
                <a:cs typeface="Times New Roman" panose="02020603050405020304" pitchFamily="18" charset="0"/>
              </a:rPr>
              <a:t>Experience exam papers so you know what to expect</a:t>
            </a:r>
            <a:endParaRPr lang="en-GB" sz="1100" kern="100">
              <a:effectLst/>
              <a:ea typeface="Aptos"/>
              <a:cs typeface="Times New Roman" panose="02020603050405020304" pitchFamily="18" charset="0"/>
            </a:endParaRPr>
          </a:p>
          <a:p>
            <a:pPr marL="342900" lvl="0" indent="-342900" algn="ctr">
              <a:lnSpc>
                <a:spcPct val="107000"/>
              </a:lnSpc>
              <a:buFont typeface="Aptos"/>
              <a:buChar char="-"/>
            </a:pPr>
            <a:r>
              <a:rPr lang="en-GB" sz="1800" kern="100">
                <a:effectLst/>
                <a:ea typeface="Aptos"/>
                <a:cs typeface="Times New Roman" panose="02020603050405020304" pitchFamily="18" charset="0"/>
              </a:rPr>
              <a:t>Plan to help you practice prioritising and managing work</a:t>
            </a:r>
            <a:endParaRPr lang="en-GB" sz="1100" kern="100">
              <a:effectLst/>
              <a:ea typeface="Aptos"/>
              <a:cs typeface="Times New Roman" panose="02020603050405020304" pitchFamily="18" charset="0"/>
            </a:endParaRPr>
          </a:p>
          <a:p>
            <a:pPr marL="342900" lvl="0" indent="-342900" algn="ctr">
              <a:lnSpc>
                <a:spcPct val="107000"/>
              </a:lnSpc>
              <a:buFont typeface="Aptos"/>
              <a:buChar char="-"/>
            </a:pPr>
            <a:r>
              <a:rPr lang="en-GB" sz="1800" kern="100">
                <a:effectLst/>
                <a:ea typeface="Aptos"/>
                <a:cs typeface="Times New Roman" panose="02020603050405020304" pitchFamily="18" charset="0"/>
              </a:rPr>
              <a:t>Practice different revision techniques and strategies, so you know what works best for you</a:t>
            </a:r>
            <a:endParaRPr lang="en-GB" sz="1100" kern="100">
              <a:effectLst/>
              <a:ea typeface="Aptos"/>
              <a:cs typeface="Times New Roman" panose="02020603050405020304" pitchFamily="18" charset="0"/>
            </a:endParaRPr>
          </a:p>
          <a:p>
            <a:pPr marL="342900" lvl="0" indent="-342900" algn="ctr">
              <a:lnSpc>
                <a:spcPct val="107000"/>
              </a:lnSpc>
              <a:spcAft>
                <a:spcPts val="800"/>
              </a:spcAft>
              <a:buFont typeface="Aptos"/>
              <a:buChar char="-"/>
            </a:pPr>
            <a:r>
              <a:rPr lang="en-GB" sz="1800" kern="100">
                <a:effectLst/>
                <a:ea typeface="Aptos"/>
                <a:cs typeface="Times New Roman" panose="02020603050405020304" pitchFamily="18" charset="0"/>
              </a:rPr>
              <a:t>Have a set of accurate current grades, so that you can see the progress you are making</a:t>
            </a:r>
            <a:endParaRPr lang="en-GB" sz="1100" kern="100">
              <a:effectLst/>
              <a:ea typeface="Aptos"/>
              <a:cs typeface="Times New Roman" panose="02020603050405020304" pitchFamily="18" charset="0"/>
            </a:endParaRPr>
          </a:p>
          <a:p>
            <a:pPr algn="ctr">
              <a:lnSpc>
                <a:spcPct val="107000"/>
              </a:lnSpc>
              <a:spcAft>
                <a:spcPts val="800"/>
              </a:spcAft>
            </a:pPr>
            <a:r>
              <a:rPr lang="en-GB" sz="1800" b="1" kern="100">
                <a:solidFill>
                  <a:srgbClr val="000000"/>
                </a:solidFill>
                <a:effectLst/>
                <a:latin typeface="Calibri" panose="020F0502020204030204" pitchFamily="34" charset="0"/>
                <a:ea typeface="Calibri" panose="020F0502020204030204" pitchFamily="34" charset="0"/>
              </a:rPr>
              <a:t>Only YOU can maximise the time and resources that you have now, to get the most out of your exams.</a:t>
            </a:r>
            <a:endParaRPr lang="en-GB" sz="1100" kern="100">
              <a:solidFill>
                <a:srgbClr val="000000"/>
              </a:solidFill>
              <a:effectLst/>
              <a:latin typeface="Calibri" panose="020F0502020204030204" pitchFamily="34" charset="0"/>
              <a:ea typeface="Calibri" panose="020F0502020204030204" pitchFamily="34" charset="0"/>
            </a:endParaRPr>
          </a:p>
          <a:p>
            <a:pPr algn="ctr">
              <a:lnSpc>
                <a:spcPct val="107000"/>
              </a:lnSpc>
              <a:spcAft>
                <a:spcPts val="800"/>
              </a:spcAft>
            </a:pPr>
            <a:r>
              <a:rPr lang="en-GB" sz="2200" b="1" kern="100">
                <a:solidFill>
                  <a:srgbClr val="000000"/>
                </a:solidFill>
                <a:effectLst/>
                <a:latin typeface="Calibri" panose="020F0502020204030204" pitchFamily="34" charset="0"/>
                <a:ea typeface="Calibri" panose="020F0502020204030204" pitchFamily="34" charset="0"/>
              </a:rPr>
              <a:t>MAKE THE DAYS COUNT</a:t>
            </a:r>
            <a:endParaRPr lang="en-GB" sz="1100" kern="100">
              <a:solidFill>
                <a:srgbClr val="000000"/>
              </a:solidFill>
              <a:effectLst/>
              <a:latin typeface="Calibri" panose="020F0502020204030204" pitchFamily="34" charset="0"/>
              <a:ea typeface="Calibri" panose="020F0502020204030204" pitchFamily="34" charset="0"/>
            </a:endParaRPr>
          </a:p>
          <a:p>
            <a:pPr algn="ctr">
              <a:lnSpc>
                <a:spcPct val="107000"/>
              </a:lnSpc>
              <a:spcAft>
                <a:spcPts val="800"/>
              </a:spcAft>
            </a:pPr>
            <a:r>
              <a:rPr lang="en-GB" sz="1500" kern="100">
                <a:solidFill>
                  <a:srgbClr val="000000"/>
                </a:solidFill>
                <a:effectLst/>
                <a:latin typeface="Calibri" panose="020F0502020204030204" pitchFamily="34" charset="0"/>
                <a:ea typeface="Calibri" panose="020F0502020204030204" pitchFamily="34" charset="0"/>
              </a:rPr>
              <a:t> </a:t>
            </a:r>
            <a:endParaRPr lang="en-GB" sz="1100" kern="100">
              <a:solidFill>
                <a:srgbClr val="000000"/>
              </a:solidFill>
              <a:effectLst/>
              <a:latin typeface="Calibri" panose="020F0502020204030204" pitchFamily="34" charset="0"/>
              <a:ea typeface="Calibri" panose="020F0502020204030204" pitchFamily="34" charset="0"/>
            </a:endParaRPr>
          </a:p>
          <a:p>
            <a:pPr algn="ctr">
              <a:lnSpc>
                <a:spcPct val="107000"/>
              </a:lnSpc>
              <a:spcAft>
                <a:spcPts val="800"/>
              </a:spcAft>
            </a:pPr>
            <a:r>
              <a:rPr lang="en-GB" sz="1100" kern="100">
                <a:solidFill>
                  <a:srgbClr val="000000"/>
                </a:solidFill>
                <a:effectLst/>
                <a:latin typeface="Calibri" panose="020F0502020204030204" pitchFamily="34" charset="0"/>
                <a:ea typeface="Calibri" panose="020F0502020204030204" pitchFamily="34" charset="0"/>
              </a:rPr>
              <a:t> </a:t>
            </a:r>
          </a:p>
        </p:txBody>
      </p:sp>
      <p:pic>
        <p:nvPicPr>
          <p:cNvPr id="9" name="Picture 8">
            <a:extLst>
              <a:ext uri="{FF2B5EF4-FFF2-40B4-BE49-F238E27FC236}">
                <a16:creationId xmlns:a16="http://schemas.microsoft.com/office/drawing/2014/main" id="{DF4F6EE9-09D6-422A-8227-230B6508925B}"/>
              </a:ext>
            </a:extLst>
          </p:cNvPr>
          <p:cNvPicPr>
            <a:picLocks noChangeAspect="1"/>
          </p:cNvPicPr>
          <p:nvPr/>
        </p:nvPicPr>
        <p:blipFill>
          <a:blip r:embed="rId2"/>
          <a:srcRect l="-426" t="-4410" b="42336"/>
          <a:stretch>
            <a:fillRect/>
          </a:stretch>
        </p:blipFill>
        <p:spPr>
          <a:xfrm>
            <a:off x="4098869" y="53309"/>
            <a:ext cx="3762953" cy="1173978"/>
          </a:xfrm>
          <a:prstGeom prst="rect">
            <a:avLst/>
          </a:prstGeom>
        </p:spPr>
      </p:pic>
      <p:pic>
        <p:nvPicPr>
          <p:cNvPr id="2" name="Picture 1" descr="A black and orange text&#10;&#10;AI-generated content may be incorrect.">
            <a:extLst>
              <a:ext uri="{FF2B5EF4-FFF2-40B4-BE49-F238E27FC236}">
                <a16:creationId xmlns:a16="http://schemas.microsoft.com/office/drawing/2014/main" id="{2C7D6B67-770A-52C1-2E84-44FF41C916CD}"/>
              </a:ext>
            </a:extLst>
          </p:cNvPr>
          <p:cNvPicPr>
            <a:picLocks noChangeAspect="1"/>
          </p:cNvPicPr>
          <p:nvPr/>
        </p:nvPicPr>
        <p:blipFill>
          <a:blip r:embed="rId3"/>
          <a:stretch>
            <a:fillRect/>
          </a:stretch>
        </p:blipFill>
        <p:spPr>
          <a:xfrm>
            <a:off x="3667558" y="1236952"/>
            <a:ext cx="4815320" cy="463262"/>
          </a:xfrm>
          <a:prstGeom prst="rect">
            <a:avLst/>
          </a:prstGeom>
        </p:spPr>
      </p:pic>
    </p:spTree>
    <p:extLst>
      <p:ext uri="{BB962C8B-B14F-4D97-AF65-F5344CB8AC3E}">
        <p14:creationId xmlns:p14="http://schemas.microsoft.com/office/powerpoint/2010/main" val="10764796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3D60CE8-D7D0-43A1-8CB3-E8A80789B840}"/>
              </a:ext>
            </a:extLst>
          </p:cNvPr>
          <p:cNvGraphicFramePr>
            <a:graphicFrameLocks noGrp="1"/>
          </p:cNvGraphicFramePr>
          <p:nvPr>
            <p:extLst>
              <p:ext uri="{D42A27DB-BD31-4B8C-83A1-F6EECF244321}">
                <p14:modId xmlns:p14="http://schemas.microsoft.com/office/powerpoint/2010/main" val="4005976737"/>
              </p:ext>
            </p:extLst>
          </p:nvPr>
        </p:nvGraphicFramePr>
        <p:xfrm>
          <a:off x="382512" y="283697"/>
          <a:ext cx="11379182" cy="4888939"/>
        </p:xfrm>
        <a:graphic>
          <a:graphicData uri="http://schemas.openxmlformats.org/drawingml/2006/table">
            <a:tbl>
              <a:tblPr firstRow="1" firstCol="1" bandRow="1">
                <a:tableStyleId>{5C22544A-7EE6-4342-B048-85BDC9FD1C3A}</a:tableStyleId>
              </a:tblPr>
              <a:tblGrid>
                <a:gridCol w="1496830">
                  <a:extLst>
                    <a:ext uri="{9D8B030D-6E8A-4147-A177-3AD203B41FA5}">
                      <a16:colId xmlns:a16="http://schemas.microsoft.com/office/drawing/2014/main" val="1387809115"/>
                    </a:ext>
                  </a:extLst>
                </a:gridCol>
                <a:gridCol w="4941176">
                  <a:extLst>
                    <a:ext uri="{9D8B030D-6E8A-4147-A177-3AD203B41FA5}">
                      <a16:colId xmlns:a16="http://schemas.microsoft.com/office/drawing/2014/main" val="587726612"/>
                    </a:ext>
                  </a:extLst>
                </a:gridCol>
                <a:gridCol w="4941176">
                  <a:extLst>
                    <a:ext uri="{9D8B030D-6E8A-4147-A177-3AD203B41FA5}">
                      <a16:colId xmlns:a16="http://schemas.microsoft.com/office/drawing/2014/main" val="2883561525"/>
                    </a:ext>
                  </a:extLst>
                </a:gridCol>
              </a:tblGrid>
              <a:tr h="444449">
                <a:tc>
                  <a:txBody>
                    <a:bodyPr/>
                    <a:lstStyle/>
                    <a:p>
                      <a:pPr algn="ctr">
                        <a:lnSpc>
                          <a:spcPct val="107000"/>
                        </a:lnSpc>
                        <a:spcAft>
                          <a:spcPts val="800"/>
                        </a:spcAft>
                      </a:pPr>
                      <a:r>
                        <a:rPr lang="en-GB" sz="1400" kern="100">
                          <a:solidFill>
                            <a:schemeClr val="tx1"/>
                          </a:solidFill>
                          <a:effectLst/>
                        </a:rPr>
                        <a:t>Time</a:t>
                      </a: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400" kern="100">
                          <a:solidFill>
                            <a:schemeClr val="tx1"/>
                          </a:solidFill>
                          <a:effectLst/>
                        </a:rPr>
                        <a:t>Saturday 27th  September</a:t>
                      </a: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400" kern="100">
                          <a:solidFill>
                            <a:schemeClr val="tx1"/>
                          </a:solidFill>
                          <a:effectLst/>
                        </a:rPr>
                        <a:t>Sunday 28th September</a:t>
                      </a: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13319111"/>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0848218"/>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84504921"/>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15350381"/>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73582072"/>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05069496"/>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68212572"/>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31146980"/>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77852065"/>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93562501"/>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4598492"/>
                  </a:ext>
                </a:extLst>
              </a:tr>
            </a:tbl>
          </a:graphicData>
        </a:graphic>
      </p:graphicFrame>
      <p:sp>
        <p:nvSpPr>
          <p:cNvPr id="6" name="TextBox 5">
            <a:extLst>
              <a:ext uri="{FF2B5EF4-FFF2-40B4-BE49-F238E27FC236}">
                <a16:creationId xmlns:a16="http://schemas.microsoft.com/office/drawing/2014/main" id="{959E1B02-4279-4EA2-BDB9-4023596E49B1}"/>
              </a:ext>
            </a:extLst>
          </p:cNvPr>
          <p:cNvSpPr txBox="1"/>
          <p:nvPr/>
        </p:nvSpPr>
        <p:spPr>
          <a:xfrm>
            <a:off x="-224117" y="5397022"/>
            <a:ext cx="11967882" cy="680251"/>
          </a:xfrm>
          <a:prstGeom prst="rect">
            <a:avLst/>
          </a:prstGeom>
          <a:noFill/>
        </p:spPr>
        <p:txBody>
          <a:bodyPr wrap="square">
            <a:spAutoFit/>
          </a:bodyPr>
          <a:lstStyle/>
          <a:p>
            <a:pPr marL="634365" indent="-6350">
              <a:lnSpc>
                <a:spcPct val="107000"/>
              </a:lnSpc>
              <a:spcAft>
                <a:spcPts val="15"/>
              </a:spcAft>
            </a:pPr>
            <a:r>
              <a:rPr lang="en-GB" sz="1800" b="1" kern="100">
                <a:solidFill>
                  <a:srgbClr val="000000"/>
                </a:solidFill>
                <a:effectLst/>
                <a:latin typeface="Ink Free" panose="03080402000500000000" pitchFamily="66" charset="0"/>
                <a:ea typeface="Ink Free" panose="03080402000500000000" pitchFamily="66" charset="0"/>
                <a:cs typeface="Ink Free" panose="03080402000500000000" pitchFamily="66" charset="0"/>
              </a:rPr>
              <a:t>Weekends give you the time and space to revise when you find it best for you. Map out the times that you will dedicate to revision, around other commitments. </a:t>
            </a:r>
            <a:endParaRPr lang="en-GB" sz="9600" b="1" kern="100">
              <a:solidFill>
                <a:srgbClr val="000000"/>
              </a:solidFill>
              <a:effectLst/>
              <a:latin typeface="Ink Free" panose="03080402000500000000" pitchFamily="66" charset="0"/>
              <a:ea typeface="Ink Free" panose="03080402000500000000" pitchFamily="66" charset="0"/>
              <a:cs typeface="Ink Free" panose="03080402000500000000" pitchFamily="66" charset="0"/>
            </a:endParaRPr>
          </a:p>
        </p:txBody>
      </p:sp>
    </p:spTree>
    <p:extLst>
      <p:ext uri="{BB962C8B-B14F-4D97-AF65-F5344CB8AC3E}">
        <p14:creationId xmlns:p14="http://schemas.microsoft.com/office/powerpoint/2010/main" val="28631838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A255DE2-FFE4-4781-99E3-D29D0CB409FF}"/>
              </a:ext>
            </a:extLst>
          </p:cNvPr>
          <p:cNvGraphicFramePr>
            <a:graphicFrameLocks noGrp="1"/>
          </p:cNvGraphicFramePr>
          <p:nvPr>
            <p:extLst>
              <p:ext uri="{D42A27DB-BD31-4B8C-83A1-F6EECF244321}">
                <p14:modId xmlns:p14="http://schemas.microsoft.com/office/powerpoint/2010/main" val="3867944105"/>
              </p:ext>
            </p:extLst>
          </p:nvPr>
        </p:nvGraphicFramePr>
        <p:xfrm>
          <a:off x="354562" y="251927"/>
          <a:ext cx="11290041" cy="6158200"/>
        </p:xfrm>
        <a:graphic>
          <a:graphicData uri="http://schemas.openxmlformats.org/drawingml/2006/table">
            <a:tbl>
              <a:tblPr firstRow="1" firstCol="1" bandRow="1">
                <a:tableStyleId>{5C22544A-7EE6-4342-B048-85BDC9FD1C3A}</a:tableStyleId>
              </a:tblPr>
              <a:tblGrid>
                <a:gridCol w="891070">
                  <a:extLst>
                    <a:ext uri="{9D8B030D-6E8A-4147-A177-3AD203B41FA5}">
                      <a16:colId xmlns:a16="http://schemas.microsoft.com/office/drawing/2014/main" val="3212977708"/>
                    </a:ext>
                  </a:extLst>
                </a:gridCol>
                <a:gridCol w="3696711">
                  <a:extLst>
                    <a:ext uri="{9D8B030D-6E8A-4147-A177-3AD203B41FA5}">
                      <a16:colId xmlns:a16="http://schemas.microsoft.com/office/drawing/2014/main" val="691680189"/>
                    </a:ext>
                  </a:extLst>
                </a:gridCol>
                <a:gridCol w="3351130">
                  <a:extLst>
                    <a:ext uri="{9D8B030D-6E8A-4147-A177-3AD203B41FA5}">
                      <a16:colId xmlns:a16="http://schemas.microsoft.com/office/drawing/2014/main" val="2546548363"/>
                    </a:ext>
                  </a:extLst>
                </a:gridCol>
                <a:gridCol w="3351130">
                  <a:extLst>
                    <a:ext uri="{9D8B030D-6E8A-4147-A177-3AD203B41FA5}">
                      <a16:colId xmlns:a16="http://schemas.microsoft.com/office/drawing/2014/main" val="290298166"/>
                    </a:ext>
                  </a:extLst>
                </a:gridCol>
              </a:tblGrid>
              <a:tr h="275737">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Monday 29th September</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Tuesday 30th September</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Wednesday 1st October</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44903947"/>
                  </a:ext>
                </a:extLst>
              </a:tr>
              <a:tr h="553416">
                <a:tc>
                  <a:txBody>
                    <a:bodyPr/>
                    <a:lstStyle/>
                    <a:p>
                      <a:pPr algn="ctr">
                        <a:lnSpc>
                          <a:spcPct val="107000"/>
                        </a:lnSpc>
                        <a:spcAft>
                          <a:spcPts val="800"/>
                        </a:spcAft>
                      </a:pPr>
                      <a:r>
                        <a:rPr lang="en-GB" sz="1000" kern="100">
                          <a:solidFill>
                            <a:schemeClr val="tx1"/>
                          </a:solidFill>
                          <a:effectLst/>
                        </a:rPr>
                        <a:t>5pm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76876518"/>
                  </a:ext>
                </a:extLst>
              </a:tr>
              <a:tr h="553416">
                <a:tc>
                  <a:txBody>
                    <a:bodyPr/>
                    <a:lstStyle/>
                    <a:p>
                      <a:pPr algn="ctr">
                        <a:lnSpc>
                          <a:spcPct val="107000"/>
                        </a:lnSpc>
                        <a:spcAft>
                          <a:spcPts val="800"/>
                        </a:spcAft>
                      </a:pPr>
                      <a:r>
                        <a:rPr lang="en-GB" sz="1000" kern="100">
                          <a:solidFill>
                            <a:schemeClr val="tx1"/>
                          </a:solidFill>
                          <a:effectLst/>
                        </a:rPr>
                        <a:t>6pm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3220324"/>
                  </a:ext>
                </a:extLst>
              </a:tr>
              <a:tr h="553416">
                <a:tc>
                  <a:txBody>
                    <a:bodyPr/>
                    <a:lstStyle/>
                    <a:p>
                      <a:pPr algn="ctr">
                        <a:lnSpc>
                          <a:spcPct val="107000"/>
                        </a:lnSpc>
                        <a:spcAft>
                          <a:spcPts val="800"/>
                        </a:spcAft>
                      </a:pPr>
                      <a:r>
                        <a:rPr lang="en-GB" sz="1000" kern="100">
                          <a:solidFill>
                            <a:schemeClr val="tx1"/>
                          </a:solidFill>
                          <a:effectLst/>
                        </a:rPr>
                        <a:t>7pm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26243314"/>
                  </a:ext>
                </a:extLst>
              </a:tr>
              <a:tr h="553416">
                <a:tc>
                  <a:txBody>
                    <a:bodyPr/>
                    <a:lstStyle/>
                    <a:p>
                      <a:pPr algn="ctr">
                        <a:lnSpc>
                          <a:spcPct val="107000"/>
                        </a:lnSpc>
                        <a:spcAft>
                          <a:spcPts val="800"/>
                        </a:spcAft>
                      </a:pPr>
                      <a:r>
                        <a:rPr lang="en-GB" sz="1000" kern="100">
                          <a:solidFill>
                            <a:schemeClr val="tx1"/>
                          </a:solidFill>
                          <a:effectLst/>
                        </a:rPr>
                        <a:t>8pm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45146650"/>
                  </a:ext>
                </a:extLst>
              </a:tr>
              <a:tr h="625982">
                <a:tc>
                  <a:txBody>
                    <a:bodyPr/>
                    <a:lstStyle/>
                    <a:p>
                      <a:pPr algn="ctr">
                        <a:lnSpc>
                          <a:spcPct val="107000"/>
                        </a:lnSpc>
                        <a:spcAft>
                          <a:spcPts val="800"/>
                        </a:spcAft>
                      </a:pPr>
                      <a:r>
                        <a:rPr lang="en-GB" sz="1000" kern="100">
                          <a:solidFill>
                            <a:schemeClr val="tx1"/>
                          </a:solidFill>
                          <a:effectLst/>
                        </a:rPr>
                        <a:t>9pm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46179116"/>
                  </a:ext>
                </a:extLst>
              </a:tr>
              <a:tr h="275737">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Thursday 2nd October</a:t>
                      </a: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Friday 3rd October</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26875283"/>
                  </a:ext>
                </a:extLst>
              </a:tr>
              <a:tr h="553416">
                <a:tc>
                  <a:txBody>
                    <a:bodyPr/>
                    <a:lstStyle/>
                    <a:p>
                      <a:pPr algn="ctr">
                        <a:lnSpc>
                          <a:spcPct val="107000"/>
                        </a:lnSpc>
                        <a:spcAft>
                          <a:spcPts val="800"/>
                        </a:spcAft>
                      </a:pPr>
                      <a:r>
                        <a:rPr lang="en-GB" sz="1000" kern="100">
                          <a:solidFill>
                            <a:schemeClr val="tx1"/>
                          </a:solidFill>
                          <a:effectLst/>
                        </a:rPr>
                        <a:t>5pm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77312925"/>
                  </a:ext>
                </a:extLst>
              </a:tr>
              <a:tr h="553416">
                <a:tc>
                  <a:txBody>
                    <a:bodyPr/>
                    <a:lstStyle/>
                    <a:p>
                      <a:pPr algn="ctr">
                        <a:lnSpc>
                          <a:spcPct val="107000"/>
                        </a:lnSpc>
                        <a:spcAft>
                          <a:spcPts val="800"/>
                        </a:spcAft>
                      </a:pPr>
                      <a:r>
                        <a:rPr lang="en-GB" sz="1000" kern="100">
                          <a:solidFill>
                            <a:schemeClr val="tx1"/>
                          </a:solidFill>
                          <a:effectLst/>
                        </a:rPr>
                        <a:t>6pm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01781795"/>
                  </a:ext>
                </a:extLst>
              </a:tr>
              <a:tr h="553416">
                <a:tc>
                  <a:txBody>
                    <a:bodyPr/>
                    <a:lstStyle/>
                    <a:p>
                      <a:pPr algn="ctr">
                        <a:lnSpc>
                          <a:spcPct val="107000"/>
                        </a:lnSpc>
                        <a:spcAft>
                          <a:spcPts val="800"/>
                        </a:spcAft>
                      </a:pPr>
                      <a:r>
                        <a:rPr lang="en-GB" sz="1000" kern="100">
                          <a:solidFill>
                            <a:schemeClr val="tx1"/>
                          </a:solidFill>
                          <a:effectLst/>
                        </a:rPr>
                        <a:t>7pm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43877867"/>
                  </a:ext>
                </a:extLst>
              </a:tr>
              <a:tr h="553416">
                <a:tc>
                  <a:txBody>
                    <a:bodyPr/>
                    <a:lstStyle/>
                    <a:p>
                      <a:pPr algn="ctr">
                        <a:lnSpc>
                          <a:spcPct val="107000"/>
                        </a:lnSpc>
                        <a:spcAft>
                          <a:spcPts val="800"/>
                        </a:spcAft>
                      </a:pPr>
                      <a:r>
                        <a:rPr lang="en-GB" sz="1000" kern="100">
                          <a:solidFill>
                            <a:schemeClr val="tx1"/>
                          </a:solidFill>
                          <a:effectLst/>
                        </a:rPr>
                        <a:t>8pm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9647138"/>
                  </a:ext>
                </a:extLst>
              </a:tr>
              <a:tr h="553416">
                <a:tc>
                  <a:txBody>
                    <a:bodyPr/>
                    <a:lstStyle/>
                    <a:p>
                      <a:pPr algn="ctr">
                        <a:lnSpc>
                          <a:spcPct val="107000"/>
                        </a:lnSpc>
                        <a:spcAft>
                          <a:spcPts val="800"/>
                        </a:spcAft>
                      </a:pPr>
                      <a:r>
                        <a:rPr lang="en-GB" sz="1000" kern="100">
                          <a:solidFill>
                            <a:schemeClr val="tx1"/>
                          </a:solidFill>
                          <a:effectLst/>
                        </a:rPr>
                        <a:t>9pm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31938128"/>
                  </a:ext>
                </a:extLst>
              </a:tr>
            </a:tbl>
          </a:graphicData>
        </a:graphic>
      </p:graphicFrame>
      <p:sp>
        <p:nvSpPr>
          <p:cNvPr id="5" name="Rectangle: Rounded Corners 4">
            <a:extLst>
              <a:ext uri="{FF2B5EF4-FFF2-40B4-BE49-F238E27FC236}">
                <a16:creationId xmlns:a16="http://schemas.microsoft.com/office/drawing/2014/main" id="{1321A559-55C3-49CD-864F-5CC35A12AF99}"/>
              </a:ext>
            </a:extLst>
          </p:cNvPr>
          <p:cNvSpPr/>
          <p:nvPr/>
        </p:nvSpPr>
        <p:spPr>
          <a:xfrm>
            <a:off x="8346213" y="3406002"/>
            <a:ext cx="3512995" cy="3013460"/>
          </a:xfrm>
          <a:prstGeom prst="round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3600" b="1" kern="100">
                <a:solidFill>
                  <a:srgbClr val="000000"/>
                </a:solidFill>
                <a:effectLst/>
                <a:latin typeface="Ink Free"/>
                <a:ea typeface="Calibri"/>
              </a:rPr>
              <a:t>Revision Planner</a:t>
            </a:r>
            <a:endParaRPr lang="en-GB" sz="1100" kern="100">
              <a:solidFill>
                <a:srgbClr val="000000"/>
              </a:solidFill>
              <a:effectLst/>
              <a:latin typeface="Ink Free"/>
              <a:ea typeface="Calibri"/>
            </a:endParaRPr>
          </a:p>
          <a:p>
            <a:pPr algn="ctr">
              <a:lnSpc>
                <a:spcPct val="107000"/>
              </a:lnSpc>
              <a:spcAft>
                <a:spcPts val="800"/>
              </a:spcAft>
            </a:pPr>
            <a:r>
              <a:rPr lang="en-GB" sz="1400" kern="100">
                <a:solidFill>
                  <a:srgbClr val="000000"/>
                </a:solidFill>
                <a:effectLst/>
                <a:latin typeface="Calibri"/>
                <a:ea typeface="Calibri"/>
                <a:cs typeface="Calibri"/>
              </a:rPr>
              <a:t>Map out your time leading up to your exams.</a:t>
            </a:r>
            <a:r>
              <a:rPr lang="en-GB" sz="1400" b="1" kern="100">
                <a:solidFill>
                  <a:srgbClr val="000000"/>
                </a:solidFill>
                <a:effectLst/>
                <a:latin typeface="Ink Free"/>
                <a:ea typeface="Calibri"/>
              </a:rPr>
              <a:t> </a:t>
            </a:r>
            <a:r>
              <a:rPr lang="en-GB" sz="1600" kern="100">
                <a:solidFill>
                  <a:srgbClr val="000000"/>
                </a:solidFill>
                <a:effectLst/>
                <a:latin typeface="Calibri"/>
                <a:ea typeface="Calibri"/>
                <a:cs typeface="Calibri"/>
              </a:rPr>
              <a:t>Focus on specifically </a:t>
            </a:r>
            <a:r>
              <a:rPr lang="en-GB" sz="1600" b="1" kern="100">
                <a:solidFill>
                  <a:srgbClr val="000000"/>
                </a:solidFill>
                <a:effectLst/>
                <a:latin typeface="Calibri"/>
                <a:ea typeface="Calibri"/>
                <a:cs typeface="Calibri"/>
              </a:rPr>
              <a:t>what</a:t>
            </a:r>
            <a:r>
              <a:rPr lang="en-GB" sz="1600" kern="100">
                <a:solidFill>
                  <a:srgbClr val="000000"/>
                </a:solidFill>
                <a:effectLst/>
                <a:latin typeface="Calibri"/>
                <a:ea typeface="Calibri"/>
                <a:cs typeface="Calibri"/>
              </a:rPr>
              <a:t> you revise, not just the subject or the paper.</a:t>
            </a:r>
          </a:p>
          <a:p>
            <a:pPr algn="ctr">
              <a:lnSpc>
                <a:spcPct val="107000"/>
              </a:lnSpc>
              <a:spcAft>
                <a:spcPts val="800"/>
              </a:spcAft>
            </a:pPr>
            <a:r>
              <a:rPr lang="en-GB" sz="1600" b="1" kern="100">
                <a:solidFill>
                  <a:srgbClr val="000000"/>
                </a:solidFill>
                <a:latin typeface="Calibri"/>
                <a:ea typeface="Calibri"/>
                <a:cs typeface="Calibri"/>
              </a:rPr>
              <a:t>4 weeks until first written exam.</a:t>
            </a:r>
            <a:endParaRPr lang="en-GB" sz="1600" b="1" kern="100">
              <a:solidFill>
                <a:srgbClr val="000000"/>
              </a:solidFill>
              <a:latin typeface="Calibri" panose="020F0502020204030204" pitchFamily="34" charset="0"/>
              <a:ea typeface="Calibri" panose="020F0502020204030204" pitchFamily="34" charset="0"/>
              <a:cs typeface="Calibri"/>
            </a:endParaRPr>
          </a:p>
        </p:txBody>
      </p:sp>
    </p:spTree>
    <p:extLst>
      <p:ext uri="{BB962C8B-B14F-4D97-AF65-F5344CB8AC3E}">
        <p14:creationId xmlns:p14="http://schemas.microsoft.com/office/powerpoint/2010/main" val="33647085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3D60CE8-D7D0-43A1-8CB3-E8A80789B840}"/>
              </a:ext>
            </a:extLst>
          </p:cNvPr>
          <p:cNvGraphicFramePr>
            <a:graphicFrameLocks noGrp="1"/>
          </p:cNvGraphicFramePr>
          <p:nvPr>
            <p:extLst>
              <p:ext uri="{D42A27DB-BD31-4B8C-83A1-F6EECF244321}">
                <p14:modId xmlns:p14="http://schemas.microsoft.com/office/powerpoint/2010/main" val="2812155272"/>
              </p:ext>
            </p:extLst>
          </p:nvPr>
        </p:nvGraphicFramePr>
        <p:xfrm>
          <a:off x="382512" y="283697"/>
          <a:ext cx="11379182" cy="4888939"/>
        </p:xfrm>
        <a:graphic>
          <a:graphicData uri="http://schemas.openxmlformats.org/drawingml/2006/table">
            <a:tbl>
              <a:tblPr firstRow="1" firstCol="1" bandRow="1">
                <a:tableStyleId>{5C22544A-7EE6-4342-B048-85BDC9FD1C3A}</a:tableStyleId>
              </a:tblPr>
              <a:tblGrid>
                <a:gridCol w="1496830">
                  <a:extLst>
                    <a:ext uri="{9D8B030D-6E8A-4147-A177-3AD203B41FA5}">
                      <a16:colId xmlns:a16="http://schemas.microsoft.com/office/drawing/2014/main" val="1387809115"/>
                    </a:ext>
                  </a:extLst>
                </a:gridCol>
                <a:gridCol w="4941176">
                  <a:extLst>
                    <a:ext uri="{9D8B030D-6E8A-4147-A177-3AD203B41FA5}">
                      <a16:colId xmlns:a16="http://schemas.microsoft.com/office/drawing/2014/main" val="587726612"/>
                    </a:ext>
                  </a:extLst>
                </a:gridCol>
                <a:gridCol w="4941176">
                  <a:extLst>
                    <a:ext uri="{9D8B030D-6E8A-4147-A177-3AD203B41FA5}">
                      <a16:colId xmlns:a16="http://schemas.microsoft.com/office/drawing/2014/main" val="2883561525"/>
                    </a:ext>
                  </a:extLst>
                </a:gridCol>
              </a:tblGrid>
              <a:tr h="444449">
                <a:tc>
                  <a:txBody>
                    <a:bodyPr/>
                    <a:lstStyle/>
                    <a:p>
                      <a:pPr algn="ctr">
                        <a:lnSpc>
                          <a:spcPct val="107000"/>
                        </a:lnSpc>
                        <a:spcAft>
                          <a:spcPts val="800"/>
                        </a:spcAft>
                      </a:pPr>
                      <a:r>
                        <a:rPr lang="en-GB" sz="1400" kern="100">
                          <a:solidFill>
                            <a:schemeClr val="tx1"/>
                          </a:solidFill>
                          <a:effectLst/>
                        </a:rPr>
                        <a:t>Time</a:t>
                      </a: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400" kern="100">
                          <a:solidFill>
                            <a:schemeClr val="tx1"/>
                          </a:solidFill>
                          <a:effectLst/>
                        </a:rPr>
                        <a:t>Saturday 4th October</a:t>
                      </a: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400" kern="100">
                          <a:solidFill>
                            <a:schemeClr val="tx1"/>
                          </a:solidFill>
                          <a:effectLst/>
                        </a:rPr>
                        <a:t>Sunday 5th October</a:t>
                      </a: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13319111"/>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0848218"/>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84504921"/>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15350381"/>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73582072"/>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05069496"/>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68212572"/>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31146980"/>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77852065"/>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93562501"/>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4598492"/>
                  </a:ext>
                </a:extLst>
              </a:tr>
            </a:tbl>
          </a:graphicData>
        </a:graphic>
      </p:graphicFrame>
      <p:sp>
        <p:nvSpPr>
          <p:cNvPr id="6" name="TextBox 5">
            <a:extLst>
              <a:ext uri="{FF2B5EF4-FFF2-40B4-BE49-F238E27FC236}">
                <a16:creationId xmlns:a16="http://schemas.microsoft.com/office/drawing/2014/main" id="{959E1B02-4279-4EA2-BDB9-4023596E49B1}"/>
              </a:ext>
            </a:extLst>
          </p:cNvPr>
          <p:cNvSpPr txBox="1"/>
          <p:nvPr/>
        </p:nvSpPr>
        <p:spPr>
          <a:xfrm>
            <a:off x="-224117" y="5397022"/>
            <a:ext cx="11967882" cy="680251"/>
          </a:xfrm>
          <a:prstGeom prst="rect">
            <a:avLst/>
          </a:prstGeom>
          <a:noFill/>
        </p:spPr>
        <p:txBody>
          <a:bodyPr wrap="square">
            <a:spAutoFit/>
          </a:bodyPr>
          <a:lstStyle/>
          <a:p>
            <a:pPr marL="634365" indent="-6350">
              <a:lnSpc>
                <a:spcPct val="107000"/>
              </a:lnSpc>
              <a:spcAft>
                <a:spcPts val="15"/>
              </a:spcAft>
            </a:pPr>
            <a:r>
              <a:rPr lang="en-GB" sz="1800" b="1" kern="100">
                <a:solidFill>
                  <a:srgbClr val="000000"/>
                </a:solidFill>
                <a:effectLst/>
                <a:latin typeface="Ink Free" panose="03080402000500000000" pitchFamily="66" charset="0"/>
                <a:ea typeface="Ink Free" panose="03080402000500000000" pitchFamily="66" charset="0"/>
                <a:cs typeface="Ink Free" panose="03080402000500000000" pitchFamily="66" charset="0"/>
              </a:rPr>
              <a:t>Weekends give you the time and space to revise when you find it best for you. Map out the times that you will dedicate to revision, around other commitments. </a:t>
            </a:r>
            <a:endParaRPr lang="en-GB" sz="9600" b="1" kern="100">
              <a:solidFill>
                <a:srgbClr val="000000"/>
              </a:solidFill>
              <a:effectLst/>
              <a:latin typeface="Ink Free" panose="03080402000500000000" pitchFamily="66" charset="0"/>
              <a:ea typeface="Ink Free" panose="03080402000500000000" pitchFamily="66" charset="0"/>
              <a:cs typeface="Ink Free" panose="03080402000500000000" pitchFamily="66" charset="0"/>
            </a:endParaRPr>
          </a:p>
        </p:txBody>
      </p:sp>
    </p:spTree>
    <p:extLst>
      <p:ext uri="{BB962C8B-B14F-4D97-AF65-F5344CB8AC3E}">
        <p14:creationId xmlns:p14="http://schemas.microsoft.com/office/powerpoint/2010/main" val="40681790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A255DE2-FFE4-4781-99E3-D29D0CB409FF}"/>
              </a:ext>
            </a:extLst>
          </p:cNvPr>
          <p:cNvGraphicFramePr>
            <a:graphicFrameLocks noGrp="1"/>
          </p:cNvGraphicFramePr>
          <p:nvPr>
            <p:extLst>
              <p:ext uri="{D42A27DB-BD31-4B8C-83A1-F6EECF244321}">
                <p14:modId xmlns:p14="http://schemas.microsoft.com/office/powerpoint/2010/main" val="2855861962"/>
              </p:ext>
            </p:extLst>
          </p:nvPr>
        </p:nvGraphicFramePr>
        <p:xfrm>
          <a:off x="354562" y="251927"/>
          <a:ext cx="11290041" cy="6158200"/>
        </p:xfrm>
        <a:graphic>
          <a:graphicData uri="http://schemas.openxmlformats.org/drawingml/2006/table">
            <a:tbl>
              <a:tblPr firstRow="1" firstCol="1" bandRow="1">
                <a:tableStyleId>{5C22544A-7EE6-4342-B048-85BDC9FD1C3A}</a:tableStyleId>
              </a:tblPr>
              <a:tblGrid>
                <a:gridCol w="891070">
                  <a:extLst>
                    <a:ext uri="{9D8B030D-6E8A-4147-A177-3AD203B41FA5}">
                      <a16:colId xmlns:a16="http://schemas.microsoft.com/office/drawing/2014/main" val="3212977708"/>
                    </a:ext>
                  </a:extLst>
                </a:gridCol>
                <a:gridCol w="3696711">
                  <a:extLst>
                    <a:ext uri="{9D8B030D-6E8A-4147-A177-3AD203B41FA5}">
                      <a16:colId xmlns:a16="http://schemas.microsoft.com/office/drawing/2014/main" val="691680189"/>
                    </a:ext>
                  </a:extLst>
                </a:gridCol>
                <a:gridCol w="3351130">
                  <a:extLst>
                    <a:ext uri="{9D8B030D-6E8A-4147-A177-3AD203B41FA5}">
                      <a16:colId xmlns:a16="http://schemas.microsoft.com/office/drawing/2014/main" val="2546548363"/>
                    </a:ext>
                  </a:extLst>
                </a:gridCol>
                <a:gridCol w="3351130">
                  <a:extLst>
                    <a:ext uri="{9D8B030D-6E8A-4147-A177-3AD203B41FA5}">
                      <a16:colId xmlns:a16="http://schemas.microsoft.com/office/drawing/2014/main" val="290298166"/>
                    </a:ext>
                  </a:extLst>
                </a:gridCol>
              </a:tblGrid>
              <a:tr h="275737">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Monday 6th October</a:t>
                      </a:r>
                      <a:endParaRPr lang="en-GB" sz="1000" kern="100" baseline="30000">
                        <a:solidFill>
                          <a:schemeClr val="tx1"/>
                        </a:solidFill>
                        <a:effectLst/>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Tuesday 7th October</a:t>
                      </a: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Wednesday 8th October</a:t>
                      </a: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44903947"/>
                  </a:ext>
                </a:extLst>
              </a:tr>
              <a:tr h="553416">
                <a:tc>
                  <a:txBody>
                    <a:bodyPr/>
                    <a:lstStyle/>
                    <a:p>
                      <a:pPr algn="ctr">
                        <a:lnSpc>
                          <a:spcPct val="107000"/>
                        </a:lnSpc>
                        <a:spcAft>
                          <a:spcPts val="800"/>
                        </a:spcAft>
                      </a:pPr>
                      <a:r>
                        <a:rPr lang="en-GB" sz="1000" kern="100">
                          <a:solidFill>
                            <a:schemeClr val="tx1"/>
                          </a:solidFill>
                          <a:effectLst/>
                        </a:rPr>
                        <a:t>5pm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76876518"/>
                  </a:ext>
                </a:extLst>
              </a:tr>
              <a:tr h="553416">
                <a:tc>
                  <a:txBody>
                    <a:bodyPr/>
                    <a:lstStyle/>
                    <a:p>
                      <a:pPr algn="ctr">
                        <a:lnSpc>
                          <a:spcPct val="107000"/>
                        </a:lnSpc>
                        <a:spcAft>
                          <a:spcPts val="800"/>
                        </a:spcAft>
                      </a:pPr>
                      <a:r>
                        <a:rPr lang="en-GB" sz="1000" kern="100">
                          <a:solidFill>
                            <a:schemeClr val="tx1"/>
                          </a:solidFill>
                          <a:effectLst/>
                        </a:rPr>
                        <a:t>6pm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3220324"/>
                  </a:ext>
                </a:extLst>
              </a:tr>
              <a:tr h="553416">
                <a:tc>
                  <a:txBody>
                    <a:bodyPr/>
                    <a:lstStyle/>
                    <a:p>
                      <a:pPr algn="ctr">
                        <a:lnSpc>
                          <a:spcPct val="107000"/>
                        </a:lnSpc>
                        <a:spcAft>
                          <a:spcPts val="800"/>
                        </a:spcAft>
                      </a:pPr>
                      <a:r>
                        <a:rPr lang="en-GB" sz="1000" kern="100">
                          <a:solidFill>
                            <a:schemeClr val="tx1"/>
                          </a:solidFill>
                          <a:effectLst/>
                        </a:rPr>
                        <a:t>7pm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26243314"/>
                  </a:ext>
                </a:extLst>
              </a:tr>
              <a:tr h="553416">
                <a:tc>
                  <a:txBody>
                    <a:bodyPr/>
                    <a:lstStyle/>
                    <a:p>
                      <a:pPr algn="ctr">
                        <a:lnSpc>
                          <a:spcPct val="107000"/>
                        </a:lnSpc>
                        <a:spcAft>
                          <a:spcPts val="800"/>
                        </a:spcAft>
                      </a:pPr>
                      <a:r>
                        <a:rPr lang="en-GB" sz="1000" kern="100">
                          <a:solidFill>
                            <a:schemeClr val="tx1"/>
                          </a:solidFill>
                          <a:effectLst/>
                        </a:rPr>
                        <a:t>8pm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45146650"/>
                  </a:ext>
                </a:extLst>
              </a:tr>
              <a:tr h="625982">
                <a:tc>
                  <a:txBody>
                    <a:bodyPr/>
                    <a:lstStyle/>
                    <a:p>
                      <a:pPr algn="ctr">
                        <a:lnSpc>
                          <a:spcPct val="107000"/>
                        </a:lnSpc>
                        <a:spcAft>
                          <a:spcPts val="800"/>
                        </a:spcAft>
                      </a:pPr>
                      <a:r>
                        <a:rPr lang="en-GB" sz="1000" kern="100">
                          <a:solidFill>
                            <a:schemeClr val="tx1"/>
                          </a:solidFill>
                          <a:effectLst/>
                        </a:rPr>
                        <a:t>9pm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46179116"/>
                  </a:ext>
                </a:extLst>
              </a:tr>
              <a:tr h="275737">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Thursday 9th October</a:t>
                      </a:r>
                      <a:endParaRPr lang="en-GB" sz="1000" kern="100" baseline="30000">
                        <a:solidFill>
                          <a:schemeClr val="tx1"/>
                        </a:solidFill>
                        <a:effectLst/>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Friday 10th October</a:t>
                      </a: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26875283"/>
                  </a:ext>
                </a:extLst>
              </a:tr>
              <a:tr h="553416">
                <a:tc>
                  <a:txBody>
                    <a:bodyPr/>
                    <a:lstStyle/>
                    <a:p>
                      <a:pPr algn="ctr">
                        <a:lnSpc>
                          <a:spcPct val="107000"/>
                        </a:lnSpc>
                        <a:spcAft>
                          <a:spcPts val="800"/>
                        </a:spcAft>
                      </a:pPr>
                      <a:r>
                        <a:rPr lang="en-GB" sz="1000" kern="100">
                          <a:solidFill>
                            <a:schemeClr val="tx1"/>
                          </a:solidFill>
                          <a:effectLst/>
                        </a:rPr>
                        <a:t>5pm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77312925"/>
                  </a:ext>
                </a:extLst>
              </a:tr>
              <a:tr h="553416">
                <a:tc>
                  <a:txBody>
                    <a:bodyPr/>
                    <a:lstStyle/>
                    <a:p>
                      <a:pPr algn="ctr">
                        <a:lnSpc>
                          <a:spcPct val="107000"/>
                        </a:lnSpc>
                        <a:spcAft>
                          <a:spcPts val="800"/>
                        </a:spcAft>
                      </a:pPr>
                      <a:r>
                        <a:rPr lang="en-GB" sz="1000" kern="100">
                          <a:solidFill>
                            <a:schemeClr val="tx1"/>
                          </a:solidFill>
                          <a:effectLst/>
                        </a:rPr>
                        <a:t>6pm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01781795"/>
                  </a:ext>
                </a:extLst>
              </a:tr>
              <a:tr h="553416">
                <a:tc>
                  <a:txBody>
                    <a:bodyPr/>
                    <a:lstStyle/>
                    <a:p>
                      <a:pPr algn="ctr">
                        <a:lnSpc>
                          <a:spcPct val="107000"/>
                        </a:lnSpc>
                        <a:spcAft>
                          <a:spcPts val="800"/>
                        </a:spcAft>
                      </a:pPr>
                      <a:r>
                        <a:rPr lang="en-GB" sz="1000" kern="100">
                          <a:solidFill>
                            <a:schemeClr val="tx1"/>
                          </a:solidFill>
                          <a:effectLst/>
                        </a:rPr>
                        <a:t>7pm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43877867"/>
                  </a:ext>
                </a:extLst>
              </a:tr>
              <a:tr h="553416">
                <a:tc>
                  <a:txBody>
                    <a:bodyPr/>
                    <a:lstStyle/>
                    <a:p>
                      <a:pPr algn="ctr">
                        <a:lnSpc>
                          <a:spcPct val="107000"/>
                        </a:lnSpc>
                        <a:spcAft>
                          <a:spcPts val="800"/>
                        </a:spcAft>
                      </a:pPr>
                      <a:r>
                        <a:rPr lang="en-GB" sz="1000" kern="100">
                          <a:solidFill>
                            <a:schemeClr val="tx1"/>
                          </a:solidFill>
                          <a:effectLst/>
                        </a:rPr>
                        <a:t>8pm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9647138"/>
                  </a:ext>
                </a:extLst>
              </a:tr>
              <a:tr h="553416">
                <a:tc>
                  <a:txBody>
                    <a:bodyPr/>
                    <a:lstStyle/>
                    <a:p>
                      <a:pPr algn="ctr">
                        <a:lnSpc>
                          <a:spcPct val="107000"/>
                        </a:lnSpc>
                        <a:spcAft>
                          <a:spcPts val="800"/>
                        </a:spcAft>
                      </a:pPr>
                      <a:r>
                        <a:rPr lang="en-GB" sz="1000" kern="100">
                          <a:solidFill>
                            <a:schemeClr val="tx1"/>
                          </a:solidFill>
                          <a:effectLst/>
                        </a:rPr>
                        <a:t>9pm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31938128"/>
                  </a:ext>
                </a:extLst>
              </a:tr>
            </a:tbl>
          </a:graphicData>
        </a:graphic>
      </p:graphicFrame>
      <p:sp>
        <p:nvSpPr>
          <p:cNvPr id="5" name="Rectangle: Rounded Corners 4">
            <a:extLst>
              <a:ext uri="{FF2B5EF4-FFF2-40B4-BE49-F238E27FC236}">
                <a16:creationId xmlns:a16="http://schemas.microsoft.com/office/drawing/2014/main" id="{1321A559-55C3-49CD-864F-5CC35A12AF99}"/>
              </a:ext>
            </a:extLst>
          </p:cNvPr>
          <p:cNvSpPr/>
          <p:nvPr/>
        </p:nvSpPr>
        <p:spPr>
          <a:xfrm>
            <a:off x="8346213" y="3406002"/>
            <a:ext cx="3512995" cy="3013460"/>
          </a:xfrm>
          <a:prstGeom prst="round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3600" b="1" kern="100">
                <a:solidFill>
                  <a:srgbClr val="000000"/>
                </a:solidFill>
                <a:effectLst/>
                <a:latin typeface="Ink Free"/>
                <a:ea typeface="Calibri"/>
              </a:rPr>
              <a:t>Revision Planner</a:t>
            </a:r>
            <a:endParaRPr lang="en-GB" sz="1100" kern="100">
              <a:solidFill>
                <a:srgbClr val="000000"/>
              </a:solidFill>
              <a:effectLst/>
              <a:latin typeface="Ink Free"/>
              <a:ea typeface="Calibri"/>
            </a:endParaRPr>
          </a:p>
          <a:p>
            <a:pPr algn="ctr">
              <a:lnSpc>
                <a:spcPct val="107000"/>
              </a:lnSpc>
              <a:spcAft>
                <a:spcPts val="800"/>
              </a:spcAft>
            </a:pPr>
            <a:r>
              <a:rPr lang="en-GB" sz="1400" kern="100">
                <a:solidFill>
                  <a:srgbClr val="000000"/>
                </a:solidFill>
                <a:latin typeface="Calibri"/>
                <a:ea typeface="Calibri"/>
                <a:cs typeface="Calibri"/>
              </a:rPr>
              <a:t>3</a:t>
            </a:r>
            <a:r>
              <a:rPr lang="en-GB" sz="1400" kern="100">
                <a:solidFill>
                  <a:srgbClr val="000000"/>
                </a:solidFill>
                <a:effectLst/>
                <a:latin typeface="Calibri"/>
                <a:ea typeface="Calibri"/>
                <a:cs typeface="Calibri"/>
              </a:rPr>
              <a:t> weeks until the Easter break.</a:t>
            </a:r>
          </a:p>
          <a:p>
            <a:pPr algn="ctr">
              <a:lnSpc>
                <a:spcPct val="107000"/>
              </a:lnSpc>
              <a:spcAft>
                <a:spcPts val="800"/>
              </a:spcAft>
            </a:pPr>
            <a:r>
              <a:rPr lang="en-GB" sz="1400" kern="100">
                <a:solidFill>
                  <a:srgbClr val="000000"/>
                </a:solidFill>
                <a:latin typeface="Calibri"/>
                <a:ea typeface="Calibri"/>
                <a:cs typeface="Calibri"/>
              </a:rPr>
              <a:t>What is your plan for revision?</a:t>
            </a:r>
            <a:endParaRPr lang="en-GB" sz="1100" kern="100">
              <a:solidFill>
                <a:srgbClr val="000000"/>
              </a:solidFill>
              <a:effectLst/>
              <a:latin typeface="Calibri"/>
              <a:ea typeface="Calibri"/>
              <a:cs typeface="Calibri"/>
            </a:endParaRPr>
          </a:p>
        </p:txBody>
      </p:sp>
    </p:spTree>
    <p:extLst>
      <p:ext uri="{BB962C8B-B14F-4D97-AF65-F5344CB8AC3E}">
        <p14:creationId xmlns:p14="http://schemas.microsoft.com/office/powerpoint/2010/main" val="30932032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3D60CE8-D7D0-43A1-8CB3-E8A80789B840}"/>
              </a:ext>
            </a:extLst>
          </p:cNvPr>
          <p:cNvGraphicFramePr>
            <a:graphicFrameLocks noGrp="1"/>
          </p:cNvGraphicFramePr>
          <p:nvPr>
            <p:extLst>
              <p:ext uri="{D42A27DB-BD31-4B8C-83A1-F6EECF244321}">
                <p14:modId xmlns:p14="http://schemas.microsoft.com/office/powerpoint/2010/main" val="1593569126"/>
              </p:ext>
            </p:extLst>
          </p:nvPr>
        </p:nvGraphicFramePr>
        <p:xfrm>
          <a:off x="382512" y="283697"/>
          <a:ext cx="11379182" cy="4888939"/>
        </p:xfrm>
        <a:graphic>
          <a:graphicData uri="http://schemas.openxmlformats.org/drawingml/2006/table">
            <a:tbl>
              <a:tblPr firstRow="1" firstCol="1" bandRow="1">
                <a:tableStyleId>{5C22544A-7EE6-4342-B048-85BDC9FD1C3A}</a:tableStyleId>
              </a:tblPr>
              <a:tblGrid>
                <a:gridCol w="1496830">
                  <a:extLst>
                    <a:ext uri="{9D8B030D-6E8A-4147-A177-3AD203B41FA5}">
                      <a16:colId xmlns:a16="http://schemas.microsoft.com/office/drawing/2014/main" val="1387809115"/>
                    </a:ext>
                  </a:extLst>
                </a:gridCol>
                <a:gridCol w="4941176">
                  <a:extLst>
                    <a:ext uri="{9D8B030D-6E8A-4147-A177-3AD203B41FA5}">
                      <a16:colId xmlns:a16="http://schemas.microsoft.com/office/drawing/2014/main" val="587726612"/>
                    </a:ext>
                  </a:extLst>
                </a:gridCol>
                <a:gridCol w="4941176">
                  <a:extLst>
                    <a:ext uri="{9D8B030D-6E8A-4147-A177-3AD203B41FA5}">
                      <a16:colId xmlns:a16="http://schemas.microsoft.com/office/drawing/2014/main" val="2883561525"/>
                    </a:ext>
                  </a:extLst>
                </a:gridCol>
              </a:tblGrid>
              <a:tr h="444449">
                <a:tc>
                  <a:txBody>
                    <a:bodyPr/>
                    <a:lstStyle/>
                    <a:p>
                      <a:pPr algn="ctr">
                        <a:lnSpc>
                          <a:spcPct val="107000"/>
                        </a:lnSpc>
                        <a:spcAft>
                          <a:spcPts val="800"/>
                        </a:spcAft>
                      </a:pPr>
                      <a:r>
                        <a:rPr lang="en-GB" sz="1400" kern="100">
                          <a:solidFill>
                            <a:schemeClr val="tx1"/>
                          </a:solidFill>
                          <a:effectLst/>
                        </a:rPr>
                        <a:t>Time</a:t>
                      </a: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400" kern="100">
                          <a:solidFill>
                            <a:schemeClr val="tx1"/>
                          </a:solidFill>
                          <a:effectLst/>
                        </a:rPr>
                        <a:t>Saturday 11th October</a:t>
                      </a:r>
                      <a:endParaRPr lang="en-GB" sz="1400" kern="100" baseline="30000">
                        <a:solidFill>
                          <a:schemeClr val="tx1"/>
                        </a:solidFill>
                        <a:effectLst/>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400" kern="100">
                          <a:solidFill>
                            <a:schemeClr val="tx1"/>
                          </a:solidFill>
                          <a:effectLst/>
                        </a:rPr>
                        <a:t>Sunday 12th October</a:t>
                      </a: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13319111"/>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0848218"/>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84504921"/>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15350381"/>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73582072"/>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05069496"/>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68212572"/>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31146980"/>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77852065"/>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93562501"/>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4598492"/>
                  </a:ext>
                </a:extLst>
              </a:tr>
            </a:tbl>
          </a:graphicData>
        </a:graphic>
      </p:graphicFrame>
      <p:sp>
        <p:nvSpPr>
          <p:cNvPr id="6" name="TextBox 5">
            <a:extLst>
              <a:ext uri="{FF2B5EF4-FFF2-40B4-BE49-F238E27FC236}">
                <a16:creationId xmlns:a16="http://schemas.microsoft.com/office/drawing/2014/main" id="{959E1B02-4279-4EA2-BDB9-4023596E49B1}"/>
              </a:ext>
            </a:extLst>
          </p:cNvPr>
          <p:cNvSpPr txBox="1"/>
          <p:nvPr/>
        </p:nvSpPr>
        <p:spPr>
          <a:xfrm>
            <a:off x="-224117" y="5397022"/>
            <a:ext cx="11967882" cy="680251"/>
          </a:xfrm>
          <a:prstGeom prst="rect">
            <a:avLst/>
          </a:prstGeom>
          <a:noFill/>
        </p:spPr>
        <p:txBody>
          <a:bodyPr wrap="square">
            <a:spAutoFit/>
          </a:bodyPr>
          <a:lstStyle/>
          <a:p>
            <a:pPr marL="634365" indent="-6350">
              <a:lnSpc>
                <a:spcPct val="107000"/>
              </a:lnSpc>
              <a:spcAft>
                <a:spcPts val="15"/>
              </a:spcAft>
            </a:pPr>
            <a:r>
              <a:rPr lang="en-GB" sz="1800" b="1" kern="100">
                <a:solidFill>
                  <a:srgbClr val="000000"/>
                </a:solidFill>
                <a:effectLst/>
                <a:latin typeface="Ink Free" panose="03080402000500000000" pitchFamily="66" charset="0"/>
                <a:ea typeface="Ink Free" panose="03080402000500000000" pitchFamily="66" charset="0"/>
                <a:cs typeface="Ink Free" panose="03080402000500000000" pitchFamily="66" charset="0"/>
              </a:rPr>
              <a:t>Weekends give you the time and space to revise when you find it best for you. Map out the times that you will dedicate to revision, around other commitments. </a:t>
            </a:r>
            <a:endParaRPr lang="en-GB" sz="9600" b="1" kern="100">
              <a:solidFill>
                <a:srgbClr val="000000"/>
              </a:solidFill>
              <a:effectLst/>
              <a:latin typeface="Ink Free" panose="03080402000500000000" pitchFamily="66" charset="0"/>
              <a:ea typeface="Ink Free" panose="03080402000500000000" pitchFamily="66" charset="0"/>
              <a:cs typeface="Ink Free" panose="03080402000500000000" pitchFamily="66" charset="0"/>
            </a:endParaRPr>
          </a:p>
        </p:txBody>
      </p:sp>
    </p:spTree>
    <p:extLst>
      <p:ext uri="{BB962C8B-B14F-4D97-AF65-F5344CB8AC3E}">
        <p14:creationId xmlns:p14="http://schemas.microsoft.com/office/powerpoint/2010/main" val="15942265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A255DE2-FFE4-4781-99E3-D29D0CB409FF}"/>
              </a:ext>
            </a:extLst>
          </p:cNvPr>
          <p:cNvGraphicFramePr>
            <a:graphicFrameLocks noGrp="1"/>
          </p:cNvGraphicFramePr>
          <p:nvPr>
            <p:extLst>
              <p:ext uri="{D42A27DB-BD31-4B8C-83A1-F6EECF244321}">
                <p14:modId xmlns:p14="http://schemas.microsoft.com/office/powerpoint/2010/main" val="2645380802"/>
              </p:ext>
            </p:extLst>
          </p:nvPr>
        </p:nvGraphicFramePr>
        <p:xfrm>
          <a:off x="354562" y="251927"/>
          <a:ext cx="11290041" cy="6158200"/>
        </p:xfrm>
        <a:graphic>
          <a:graphicData uri="http://schemas.openxmlformats.org/drawingml/2006/table">
            <a:tbl>
              <a:tblPr firstRow="1" firstCol="1" bandRow="1">
                <a:tableStyleId>{5C22544A-7EE6-4342-B048-85BDC9FD1C3A}</a:tableStyleId>
              </a:tblPr>
              <a:tblGrid>
                <a:gridCol w="891070">
                  <a:extLst>
                    <a:ext uri="{9D8B030D-6E8A-4147-A177-3AD203B41FA5}">
                      <a16:colId xmlns:a16="http://schemas.microsoft.com/office/drawing/2014/main" val="3212977708"/>
                    </a:ext>
                  </a:extLst>
                </a:gridCol>
                <a:gridCol w="3696711">
                  <a:extLst>
                    <a:ext uri="{9D8B030D-6E8A-4147-A177-3AD203B41FA5}">
                      <a16:colId xmlns:a16="http://schemas.microsoft.com/office/drawing/2014/main" val="691680189"/>
                    </a:ext>
                  </a:extLst>
                </a:gridCol>
                <a:gridCol w="3351130">
                  <a:extLst>
                    <a:ext uri="{9D8B030D-6E8A-4147-A177-3AD203B41FA5}">
                      <a16:colId xmlns:a16="http://schemas.microsoft.com/office/drawing/2014/main" val="2546548363"/>
                    </a:ext>
                  </a:extLst>
                </a:gridCol>
                <a:gridCol w="3351130">
                  <a:extLst>
                    <a:ext uri="{9D8B030D-6E8A-4147-A177-3AD203B41FA5}">
                      <a16:colId xmlns:a16="http://schemas.microsoft.com/office/drawing/2014/main" val="290298166"/>
                    </a:ext>
                  </a:extLst>
                </a:gridCol>
              </a:tblGrid>
              <a:tr h="275737">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Monday 13th October</a:t>
                      </a: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Tuesday 14th October</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Wednesday 15th October</a:t>
                      </a: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44903947"/>
                  </a:ext>
                </a:extLst>
              </a:tr>
              <a:tr h="553416">
                <a:tc>
                  <a:txBody>
                    <a:bodyPr/>
                    <a:lstStyle/>
                    <a:p>
                      <a:pPr algn="ctr">
                        <a:lnSpc>
                          <a:spcPct val="107000"/>
                        </a:lnSpc>
                        <a:spcAft>
                          <a:spcPts val="800"/>
                        </a:spcAft>
                      </a:pPr>
                      <a:r>
                        <a:rPr lang="en-GB" sz="1000" kern="100">
                          <a:solidFill>
                            <a:schemeClr val="tx1"/>
                          </a:solidFill>
                          <a:effectLst/>
                        </a:rPr>
                        <a:t>5pm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76876518"/>
                  </a:ext>
                </a:extLst>
              </a:tr>
              <a:tr h="553416">
                <a:tc>
                  <a:txBody>
                    <a:bodyPr/>
                    <a:lstStyle/>
                    <a:p>
                      <a:pPr algn="ctr">
                        <a:lnSpc>
                          <a:spcPct val="107000"/>
                        </a:lnSpc>
                        <a:spcAft>
                          <a:spcPts val="800"/>
                        </a:spcAft>
                      </a:pPr>
                      <a:r>
                        <a:rPr lang="en-GB" sz="1000" kern="100">
                          <a:solidFill>
                            <a:schemeClr val="tx1"/>
                          </a:solidFill>
                          <a:effectLst/>
                        </a:rPr>
                        <a:t>6pm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3220324"/>
                  </a:ext>
                </a:extLst>
              </a:tr>
              <a:tr h="553416">
                <a:tc>
                  <a:txBody>
                    <a:bodyPr/>
                    <a:lstStyle/>
                    <a:p>
                      <a:pPr algn="ctr">
                        <a:lnSpc>
                          <a:spcPct val="107000"/>
                        </a:lnSpc>
                        <a:spcAft>
                          <a:spcPts val="800"/>
                        </a:spcAft>
                      </a:pPr>
                      <a:r>
                        <a:rPr lang="en-GB" sz="1000" kern="100">
                          <a:solidFill>
                            <a:schemeClr val="tx1"/>
                          </a:solidFill>
                          <a:effectLst/>
                        </a:rPr>
                        <a:t>7pm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26243314"/>
                  </a:ext>
                </a:extLst>
              </a:tr>
              <a:tr h="553416">
                <a:tc>
                  <a:txBody>
                    <a:bodyPr/>
                    <a:lstStyle/>
                    <a:p>
                      <a:pPr algn="ctr">
                        <a:lnSpc>
                          <a:spcPct val="107000"/>
                        </a:lnSpc>
                        <a:spcAft>
                          <a:spcPts val="800"/>
                        </a:spcAft>
                      </a:pPr>
                      <a:r>
                        <a:rPr lang="en-GB" sz="1000" kern="100">
                          <a:solidFill>
                            <a:schemeClr val="tx1"/>
                          </a:solidFill>
                          <a:effectLst/>
                        </a:rPr>
                        <a:t>8pm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45146650"/>
                  </a:ext>
                </a:extLst>
              </a:tr>
              <a:tr h="625982">
                <a:tc>
                  <a:txBody>
                    <a:bodyPr/>
                    <a:lstStyle/>
                    <a:p>
                      <a:pPr algn="ctr">
                        <a:lnSpc>
                          <a:spcPct val="107000"/>
                        </a:lnSpc>
                        <a:spcAft>
                          <a:spcPts val="800"/>
                        </a:spcAft>
                      </a:pPr>
                      <a:r>
                        <a:rPr lang="en-GB" sz="1000" kern="100">
                          <a:solidFill>
                            <a:schemeClr val="tx1"/>
                          </a:solidFill>
                          <a:effectLst/>
                        </a:rPr>
                        <a:t>9pm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46179116"/>
                  </a:ext>
                </a:extLst>
              </a:tr>
              <a:tr h="275737">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Thursday 16th October</a:t>
                      </a: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Friday 17th October</a:t>
                      </a: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26875283"/>
                  </a:ext>
                </a:extLst>
              </a:tr>
              <a:tr h="553416">
                <a:tc>
                  <a:txBody>
                    <a:bodyPr/>
                    <a:lstStyle/>
                    <a:p>
                      <a:pPr algn="ctr">
                        <a:lnSpc>
                          <a:spcPct val="107000"/>
                        </a:lnSpc>
                        <a:spcAft>
                          <a:spcPts val="800"/>
                        </a:spcAft>
                      </a:pPr>
                      <a:r>
                        <a:rPr lang="en-GB" sz="1000" kern="100">
                          <a:solidFill>
                            <a:schemeClr val="tx1"/>
                          </a:solidFill>
                          <a:effectLst/>
                        </a:rPr>
                        <a:t>5pm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77312925"/>
                  </a:ext>
                </a:extLst>
              </a:tr>
              <a:tr h="553416">
                <a:tc>
                  <a:txBody>
                    <a:bodyPr/>
                    <a:lstStyle/>
                    <a:p>
                      <a:pPr algn="ctr">
                        <a:lnSpc>
                          <a:spcPct val="107000"/>
                        </a:lnSpc>
                        <a:spcAft>
                          <a:spcPts val="800"/>
                        </a:spcAft>
                      </a:pPr>
                      <a:r>
                        <a:rPr lang="en-GB" sz="1000" kern="100">
                          <a:solidFill>
                            <a:schemeClr val="tx1"/>
                          </a:solidFill>
                          <a:effectLst/>
                        </a:rPr>
                        <a:t>6pm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01781795"/>
                  </a:ext>
                </a:extLst>
              </a:tr>
              <a:tr h="553416">
                <a:tc>
                  <a:txBody>
                    <a:bodyPr/>
                    <a:lstStyle/>
                    <a:p>
                      <a:pPr algn="ctr">
                        <a:lnSpc>
                          <a:spcPct val="107000"/>
                        </a:lnSpc>
                        <a:spcAft>
                          <a:spcPts val="800"/>
                        </a:spcAft>
                      </a:pPr>
                      <a:r>
                        <a:rPr lang="en-GB" sz="1000" kern="100">
                          <a:solidFill>
                            <a:schemeClr val="tx1"/>
                          </a:solidFill>
                          <a:effectLst/>
                        </a:rPr>
                        <a:t>7pm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43877867"/>
                  </a:ext>
                </a:extLst>
              </a:tr>
              <a:tr h="553416">
                <a:tc>
                  <a:txBody>
                    <a:bodyPr/>
                    <a:lstStyle/>
                    <a:p>
                      <a:pPr algn="ctr">
                        <a:lnSpc>
                          <a:spcPct val="107000"/>
                        </a:lnSpc>
                        <a:spcAft>
                          <a:spcPts val="800"/>
                        </a:spcAft>
                      </a:pPr>
                      <a:r>
                        <a:rPr lang="en-GB" sz="1000" kern="100">
                          <a:solidFill>
                            <a:schemeClr val="tx1"/>
                          </a:solidFill>
                          <a:effectLst/>
                        </a:rPr>
                        <a:t>8pm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9647138"/>
                  </a:ext>
                </a:extLst>
              </a:tr>
              <a:tr h="553416">
                <a:tc>
                  <a:txBody>
                    <a:bodyPr/>
                    <a:lstStyle/>
                    <a:p>
                      <a:pPr algn="ctr">
                        <a:lnSpc>
                          <a:spcPct val="107000"/>
                        </a:lnSpc>
                        <a:spcAft>
                          <a:spcPts val="800"/>
                        </a:spcAft>
                      </a:pPr>
                      <a:r>
                        <a:rPr lang="en-GB" sz="1000" kern="100">
                          <a:solidFill>
                            <a:schemeClr val="tx1"/>
                          </a:solidFill>
                          <a:effectLst/>
                        </a:rPr>
                        <a:t>9pm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31938128"/>
                  </a:ext>
                </a:extLst>
              </a:tr>
            </a:tbl>
          </a:graphicData>
        </a:graphic>
      </p:graphicFrame>
      <p:sp>
        <p:nvSpPr>
          <p:cNvPr id="5" name="Rectangle: Rounded Corners 4">
            <a:extLst>
              <a:ext uri="{FF2B5EF4-FFF2-40B4-BE49-F238E27FC236}">
                <a16:creationId xmlns:a16="http://schemas.microsoft.com/office/drawing/2014/main" id="{1321A559-55C3-49CD-864F-5CC35A12AF99}"/>
              </a:ext>
            </a:extLst>
          </p:cNvPr>
          <p:cNvSpPr/>
          <p:nvPr/>
        </p:nvSpPr>
        <p:spPr>
          <a:xfrm>
            <a:off x="8346213" y="3406002"/>
            <a:ext cx="3512995" cy="3013460"/>
          </a:xfrm>
          <a:prstGeom prst="round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3600" b="1" kern="100">
                <a:solidFill>
                  <a:srgbClr val="000000"/>
                </a:solidFill>
                <a:effectLst/>
                <a:latin typeface="Ink Free"/>
                <a:ea typeface="Calibri"/>
              </a:rPr>
              <a:t>Revision Planner</a:t>
            </a:r>
            <a:endParaRPr lang="en-GB" sz="1100" kern="100">
              <a:solidFill>
                <a:srgbClr val="000000"/>
              </a:solidFill>
              <a:effectLst/>
              <a:latin typeface="Ink Free"/>
              <a:ea typeface="Calibri"/>
            </a:endParaRPr>
          </a:p>
          <a:p>
            <a:pPr algn="ctr">
              <a:lnSpc>
                <a:spcPct val="107000"/>
              </a:lnSpc>
              <a:spcAft>
                <a:spcPts val="800"/>
              </a:spcAft>
            </a:pPr>
            <a:r>
              <a:rPr lang="en-GB" sz="1400" kern="100">
                <a:solidFill>
                  <a:srgbClr val="000000"/>
                </a:solidFill>
                <a:effectLst/>
                <a:latin typeface="Calibri"/>
                <a:ea typeface="Calibri"/>
                <a:cs typeface="Calibri"/>
              </a:rPr>
              <a:t>Map out your time leading up to your exams.</a:t>
            </a:r>
            <a:r>
              <a:rPr lang="en-GB" sz="1400" b="1" kern="100">
                <a:solidFill>
                  <a:srgbClr val="000000"/>
                </a:solidFill>
                <a:effectLst/>
                <a:latin typeface="Ink Free"/>
                <a:ea typeface="Calibri"/>
              </a:rPr>
              <a:t> </a:t>
            </a:r>
            <a:r>
              <a:rPr lang="en-GB" sz="1600" kern="100">
                <a:solidFill>
                  <a:srgbClr val="000000"/>
                </a:solidFill>
                <a:effectLst/>
                <a:latin typeface="Calibri"/>
                <a:ea typeface="Calibri"/>
                <a:cs typeface="Calibri"/>
              </a:rPr>
              <a:t>Focus on specifically </a:t>
            </a:r>
            <a:r>
              <a:rPr lang="en-GB" sz="1600" b="1" kern="100">
                <a:solidFill>
                  <a:srgbClr val="000000"/>
                </a:solidFill>
                <a:effectLst/>
                <a:latin typeface="Calibri"/>
                <a:ea typeface="Calibri"/>
                <a:cs typeface="Calibri"/>
              </a:rPr>
              <a:t>what</a:t>
            </a:r>
            <a:r>
              <a:rPr lang="en-GB" sz="1600" kern="100">
                <a:solidFill>
                  <a:srgbClr val="000000"/>
                </a:solidFill>
                <a:effectLst/>
                <a:latin typeface="Calibri"/>
                <a:ea typeface="Calibri"/>
                <a:cs typeface="Calibri"/>
              </a:rPr>
              <a:t> you revise, not just the subject or the paper.</a:t>
            </a:r>
          </a:p>
          <a:p>
            <a:pPr algn="ctr">
              <a:lnSpc>
                <a:spcPct val="107000"/>
              </a:lnSpc>
              <a:spcAft>
                <a:spcPts val="800"/>
              </a:spcAft>
            </a:pPr>
            <a:r>
              <a:rPr lang="en-GB" sz="1600" b="1" kern="100">
                <a:solidFill>
                  <a:srgbClr val="000000"/>
                </a:solidFill>
                <a:latin typeface="Calibri"/>
                <a:ea typeface="Calibri"/>
                <a:cs typeface="Calibri"/>
              </a:rPr>
              <a:t>2 Weeks until first written exam.</a:t>
            </a:r>
            <a:endParaRPr lang="en-GB" sz="1600" b="1" kern="100">
              <a:solidFill>
                <a:srgbClr val="000000"/>
              </a:solidFill>
              <a:latin typeface="Calibri" panose="020F0502020204030204" pitchFamily="34" charset="0"/>
              <a:ea typeface="Calibri" panose="020F0502020204030204" pitchFamily="34" charset="0"/>
              <a:cs typeface="Calibri"/>
            </a:endParaRPr>
          </a:p>
        </p:txBody>
      </p:sp>
    </p:spTree>
    <p:extLst>
      <p:ext uri="{BB962C8B-B14F-4D97-AF65-F5344CB8AC3E}">
        <p14:creationId xmlns:p14="http://schemas.microsoft.com/office/powerpoint/2010/main" val="26441218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3D60CE8-D7D0-43A1-8CB3-E8A80789B840}"/>
              </a:ext>
            </a:extLst>
          </p:cNvPr>
          <p:cNvGraphicFramePr>
            <a:graphicFrameLocks noGrp="1"/>
          </p:cNvGraphicFramePr>
          <p:nvPr>
            <p:extLst>
              <p:ext uri="{D42A27DB-BD31-4B8C-83A1-F6EECF244321}">
                <p14:modId xmlns:p14="http://schemas.microsoft.com/office/powerpoint/2010/main" val="891163418"/>
              </p:ext>
            </p:extLst>
          </p:nvPr>
        </p:nvGraphicFramePr>
        <p:xfrm>
          <a:off x="382512" y="283697"/>
          <a:ext cx="11379182" cy="4888939"/>
        </p:xfrm>
        <a:graphic>
          <a:graphicData uri="http://schemas.openxmlformats.org/drawingml/2006/table">
            <a:tbl>
              <a:tblPr firstRow="1" firstCol="1" bandRow="1">
                <a:tableStyleId>{5C22544A-7EE6-4342-B048-85BDC9FD1C3A}</a:tableStyleId>
              </a:tblPr>
              <a:tblGrid>
                <a:gridCol w="1496830">
                  <a:extLst>
                    <a:ext uri="{9D8B030D-6E8A-4147-A177-3AD203B41FA5}">
                      <a16:colId xmlns:a16="http://schemas.microsoft.com/office/drawing/2014/main" val="1387809115"/>
                    </a:ext>
                  </a:extLst>
                </a:gridCol>
                <a:gridCol w="4941176">
                  <a:extLst>
                    <a:ext uri="{9D8B030D-6E8A-4147-A177-3AD203B41FA5}">
                      <a16:colId xmlns:a16="http://schemas.microsoft.com/office/drawing/2014/main" val="587726612"/>
                    </a:ext>
                  </a:extLst>
                </a:gridCol>
                <a:gridCol w="4941176">
                  <a:extLst>
                    <a:ext uri="{9D8B030D-6E8A-4147-A177-3AD203B41FA5}">
                      <a16:colId xmlns:a16="http://schemas.microsoft.com/office/drawing/2014/main" val="2883561525"/>
                    </a:ext>
                  </a:extLst>
                </a:gridCol>
              </a:tblGrid>
              <a:tr h="444449">
                <a:tc>
                  <a:txBody>
                    <a:bodyPr/>
                    <a:lstStyle/>
                    <a:p>
                      <a:pPr algn="ctr">
                        <a:lnSpc>
                          <a:spcPct val="107000"/>
                        </a:lnSpc>
                        <a:spcAft>
                          <a:spcPts val="800"/>
                        </a:spcAft>
                      </a:pPr>
                      <a:r>
                        <a:rPr lang="en-GB" sz="1400" kern="100">
                          <a:solidFill>
                            <a:schemeClr val="tx1"/>
                          </a:solidFill>
                          <a:effectLst/>
                        </a:rPr>
                        <a:t>Time</a:t>
                      </a: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400" kern="100">
                          <a:solidFill>
                            <a:schemeClr val="tx1"/>
                          </a:solidFill>
                          <a:effectLst/>
                        </a:rPr>
                        <a:t>Saturday 18th October</a:t>
                      </a: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400" kern="100">
                          <a:solidFill>
                            <a:schemeClr val="tx1"/>
                          </a:solidFill>
                          <a:effectLst/>
                        </a:rPr>
                        <a:t>Sunday 19th October</a:t>
                      </a: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13319111"/>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0848218"/>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84504921"/>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15350381"/>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73582072"/>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05069496"/>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68212572"/>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31146980"/>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77852065"/>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93562501"/>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4598492"/>
                  </a:ext>
                </a:extLst>
              </a:tr>
            </a:tbl>
          </a:graphicData>
        </a:graphic>
      </p:graphicFrame>
      <p:sp>
        <p:nvSpPr>
          <p:cNvPr id="6" name="TextBox 5">
            <a:extLst>
              <a:ext uri="{FF2B5EF4-FFF2-40B4-BE49-F238E27FC236}">
                <a16:creationId xmlns:a16="http://schemas.microsoft.com/office/drawing/2014/main" id="{959E1B02-4279-4EA2-BDB9-4023596E49B1}"/>
              </a:ext>
            </a:extLst>
          </p:cNvPr>
          <p:cNvSpPr txBox="1"/>
          <p:nvPr/>
        </p:nvSpPr>
        <p:spPr>
          <a:xfrm>
            <a:off x="-224117" y="5397022"/>
            <a:ext cx="11967882" cy="680251"/>
          </a:xfrm>
          <a:prstGeom prst="rect">
            <a:avLst/>
          </a:prstGeom>
          <a:noFill/>
        </p:spPr>
        <p:txBody>
          <a:bodyPr wrap="square">
            <a:spAutoFit/>
          </a:bodyPr>
          <a:lstStyle/>
          <a:p>
            <a:pPr marL="634365" indent="-6350">
              <a:lnSpc>
                <a:spcPct val="107000"/>
              </a:lnSpc>
              <a:spcAft>
                <a:spcPts val="15"/>
              </a:spcAft>
            </a:pPr>
            <a:r>
              <a:rPr lang="en-GB" sz="1800" b="1" kern="100">
                <a:solidFill>
                  <a:srgbClr val="000000"/>
                </a:solidFill>
                <a:effectLst/>
                <a:latin typeface="Ink Free" panose="03080402000500000000" pitchFamily="66" charset="0"/>
                <a:ea typeface="Ink Free" panose="03080402000500000000" pitchFamily="66" charset="0"/>
                <a:cs typeface="Ink Free" panose="03080402000500000000" pitchFamily="66" charset="0"/>
              </a:rPr>
              <a:t>Weekends give you the time and space to revise when you find it best for you. Map out the times that you will dedicate to revision, around other commitments. </a:t>
            </a:r>
            <a:endParaRPr lang="en-GB" sz="9600" b="1" kern="100">
              <a:solidFill>
                <a:srgbClr val="000000"/>
              </a:solidFill>
              <a:effectLst/>
              <a:latin typeface="Ink Free" panose="03080402000500000000" pitchFamily="66" charset="0"/>
              <a:ea typeface="Ink Free" panose="03080402000500000000" pitchFamily="66" charset="0"/>
              <a:cs typeface="Ink Free" panose="03080402000500000000" pitchFamily="66" charset="0"/>
            </a:endParaRPr>
          </a:p>
        </p:txBody>
      </p:sp>
    </p:spTree>
    <p:extLst>
      <p:ext uri="{BB962C8B-B14F-4D97-AF65-F5344CB8AC3E}">
        <p14:creationId xmlns:p14="http://schemas.microsoft.com/office/powerpoint/2010/main" val="15461191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A255DE2-FFE4-4781-99E3-D29D0CB409FF}"/>
              </a:ext>
            </a:extLst>
          </p:cNvPr>
          <p:cNvGraphicFramePr>
            <a:graphicFrameLocks noGrp="1"/>
          </p:cNvGraphicFramePr>
          <p:nvPr>
            <p:extLst>
              <p:ext uri="{D42A27DB-BD31-4B8C-83A1-F6EECF244321}">
                <p14:modId xmlns:p14="http://schemas.microsoft.com/office/powerpoint/2010/main" val="2129472799"/>
              </p:ext>
            </p:extLst>
          </p:nvPr>
        </p:nvGraphicFramePr>
        <p:xfrm>
          <a:off x="354562" y="251927"/>
          <a:ext cx="11290041" cy="6158200"/>
        </p:xfrm>
        <a:graphic>
          <a:graphicData uri="http://schemas.openxmlformats.org/drawingml/2006/table">
            <a:tbl>
              <a:tblPr firstRow="1" firstCol="1" bandRow="1">
                <a:tableStyleId>{5C22544A-7EE6-4342-B048-85BDC9FD1C3A}</a:tableStyleId>
              </a:tblPr>
              <a:tblGrid>
                <a:gridCol w="891070">
                  <a:extLst>
                    <a:ext uri="{9D8B030D-6E8A-4147-A177-3AD203B41FA5}">
                      <a16:colId xmlns:a16="http://schemas.microsoft.com/office/drawing/2014/main" val="3212977708"/>
                    </a:ext>
                  </a:extLst>
                </a:gridCol>
                <a:gridCol w="3696711">
                  <a:extLst>
                    <a:ext uri="{9D8B030D-6E8A-4147-A177-3AD203B41FA5}">
                      <a16:colId xmlns:a16="http://schemas.microsoft.com/office/drawing/2014/main" val="691680189"/>
                    </a:ext>
                  </a:extLst>
                </a:gridCol>
                <a:gridCol w="3351130">
                  <a:extLst>
                    <a:ext uri="{9D8B030D-6E8A-4147-A177-3AD203B41FA5}">
                      <a16:colId xmlns:a16="http://schemas.microsoft.com/office/drawing/2014/main" val="2546548363"/>
                    </a:ext>
                  </a:extLst>
                </a:gridCol>
                <a:gridCol w="3351130">
                  <a:extLst>
                    <a:ext uri="{9D8B030D-6E8A-4147-A177-3AD203B41FA5}">
                      <a16:colId xmlns:a16="http://schemas.microsoft.com/office/drawing/2014/main" val="290298166"/>
                    </a:ext>
                  </a:extLst>
                </a:gridCol>
              </a:tblGrid>
              <a:tr h="275737">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Monday 20th October</a:t>
                      </a:r>
                      <a:endParaRPr lang="en-GB" sz="1000" kern="100" baseline="30000">
                        <a:solidFill>
                          <a:schemeClr val="tx1"/>
                        </a:solidFill>
                        <a:effectLst/>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Tuesday 21st October</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Wednesday 22nd October</a:t>
                      </a: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44903947"/>
                  </a:ext>
                </a:extLst>
              </a:tr>
              <a:tr h="553416">
                <a:tc>
                  <a:txBody>
                    <a:bodyPr/>
                    <a:lstStyle/>
                    <a:p>
                      <a:pPr algn="ctr">
                        <a:lnSpc>
                          <a:spcPct val="107000"/>
                        </a:lnSpc>
                        <a:spcAft>
                          <a:spcPts val="800"/>
                        </a:spcAft>
                      </a:pPr>
                      <a:r>
                        <a:rPr lang="en-GB" sz="1000" kern="100">
                          <a:solidFill>
                            <a:schemeClr val="tx1"/>
                          </a:solidFill>
                          <a:effectLst/>
                        </a:rPr>
                        <a:t>5pm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76876518"/>
                  </a:ext>
                </a:extLst>
              </a:tr>
              <a:tr h="553416">
                <a:tc>
                  <a:txBody>
                    <a:bodyPr/>
                    <a:lstStyle/>
                    <a:p>
                      <a:pPr algn="ctr">
                        <a:lnSpc>
                          <a:spcPct val="107000"/>
                        </a:lnSpc>
                        <a:spcAft>
                          <a:spcPts val="800"/>
                        </a:spcAft>
                      </a:pPr>
                      <a:r>
                        <a:rPr lang="en-GB" sz="1000" kern="100">
                          <a:solidFill>
                            <a:schemeClr val="tx1"/>
                          </a:solidFill>
                          <a:effectLst/>
                        </a:rPr>
                        <a:t>6pm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3220324"/>
                  </a:ext>
                </a:extLst>
              </a:tr>
              <a:tr h="553416">
                <a:tc>
                  <a:txBody>
                    <a:bodyPr/>
                    <a:lstStyle/>
                    <a:p>
                      <a:pPr algn="ctr">
                        <a:lnSpc>
                          <a:spcPct val="107000"/>
                        </a:lnSpc>
                        <a:spcAft>
                          <a:spcPts val="800"/>
                        </a:spcAft>
                      </a:pPr>
                      <a:r>
                        <a:rPr lang="en-GB" sz="1000" kern="100">
                          <a:solidFill>
                            <a:schemeClr val="tx1"/>
                          </a:solidFill>
                          <a:effectLst/>
                        </a:rPr>
                        <a:t>7pm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26243314"/>
                  </a:ext>
                </a:extLst>
              </a:tr>
              <a:tr h="553416">
                <a:tc>
                  <a:txBody>
                    <a:bodyPr/>
                    <a:lstStyle/>
                    <a:p>
                      <a:pPr algn="ctr">
                        <a:lnSpc>
                          <a:spcPct val="107000"/>
                        </a:lnSpc>
                        <a:spcAft>
                          <a:spcPts val="800"/>
                        </a:spcAft>
                      </a:pPr>
                      <a:r>
                        <a:rPr lang="en-GB" sz="1000" kern="100">
                          <a:solidFill>
                            <a:schemeClr val="tx1"/>
                          </a:solidFill>
                          <a:effectLst/>
                        </a:rPr>
                        <a:t>8pm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45146650"/>
                  </a:ext>
                </a:extLst>
              </a:tr>
              <a:tr h="625982">
                <a:tc>
                  <a:txBody>
                    <a:bodyPr/>
                    <a:lstStyle/>
                    <a:p>
                      <a:pPr algn="ctr">
                        <a:lnSpc>
                          <a:spcPct val="107000"/>
                        </a:lnSpc>
                        <a:spcAft>
                          <a:spcPts val="800"/>
                        </a:spcAft>
                      </a:pPr>
                      <a:r>
                        <a:rPr lang="en-GB" sz="1000" kern="100">
                          <a:solidFill>
                            <a:schemeClr val="tx1"/>
                          </a:solidFill>
                          <a:effectLst/>
                        </a:rPr>
                        <a:t>9pm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46179116"/>
                  </a:ext>
                </a:extLst>
              </a:tr>
              <a:tr h="275737">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Thursday 23rd October</a:t>
                      </a: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Friday 24th October</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26875283"/>
                  </a:ext>
                </a:extLst>
              </a:tr>
              <a:tr h="553416">
                <a:tc>
                  <a:txBody>
                    <a:bodyPr/>
                    <a:lstStyle/>
                    <a:p>
                      <a:pPr algn="ctr">
                        <a:lnSpc>
                          <a:spcPct val="107000"/>
                        </a:lnSpc>
                        <a:spcAft>
                          <a:spcPts val="800"/>
                        </a:spcAft>
                      </a:pPr>
                      <a:r>
                        <a:rPr lang="en-GB" sz="1000" kern="100">
                          <a:solidFill>
                            <a:schemeClr val="tx1"/>
                          </a:solidFill>
                          <a:effectLst/>
                        </a:rPr>
                        <a:t>5pm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77312925"/>
                  </a:ext>
                </a:extLst>
              </a:tr>
              <a:tr h="553416">
                <a:tc>
                  <a:txBody>
                    <a:bodyPr/>
                    <a:lstStyle/>
                    <a:p>
                      <a:pPr algn="ctr">
                        <a:lnSpc>
                          <a:spcPct val="107000"/>
                        </a:lnSpc>
                        <a:spcAft>
                          <a:spcPts val="800"/>
                        </a:spcAft>
                      </a:pPr>
                      <a:r>
                        <a:rPr lang="en-GB" sz="1000" kern="100">
                          <a:solidFill>
                            <a:schemeClr val="tx1"/>
                          </a:solidFill>
                          <a:effectLst/>
                        </a:rPr>
                        <a:t>6pm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01781795"/>
                  </a:ext>
                </a:extLst>
              </a:tr>
              <a:tr h="553416">
                <a:tc>
                  <a:txBody>
                    <a:bodyPr/>
                    <a:lstStyle/>
                    <a:p>
                      <a:pPr algn="ctr">
                        <a:lnSpc>
                          <a:spcPct val="107000"/>
                        </a:lnSpc>
                        <a:spcAft>
                          <a:spcPts val="800"/>
                        </a:spcAft>
                      </a:pPr>
                      <a:r>
                        <a:rPr lang="en-GB" sz="1000" kern="100">
                          <a:solidFill>
                            <a:schemeClr val="tx1"/>
                          </a:solidFill>
                          <a:effectLst/>
                        </a:rPr>
                        <a:t>7pm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43877867"/>
                  </a:ext>
                </a:extLst>
              </a:tr>
              <a:tr h="553416">
                <a:tc>
                  <a:txBody>
                    <a:bodyPr/>
                    <a:lstStyle/>
                    <a:p>
                      <a:pPr algn="ctr">
                        <a:lnSpc>
                          <a:spcPct val="107000"/>
                        </a:lnSpc>
                        <a:spcAft>
                          <a:spcPts val="800"/>
                        </a:spcAft>
                      </a:pPr>
                      <a:r>
                        <a:rPr lang="en-GB" sz="1000" kern="100">
                          <a:solidFill>
                            <a:schemeClr val="tx1"/>
                          </a:solidFill>
                          <a:effectLst/>
                        </a:rPr>
                        <a:t>8pm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9647138"/>
                  </a:ext>
                </a:extLst>
              </a:tr>
              <a:tr h="553416">
                <a:tc>
                  <a:txBody>
                    <a:bodyPr/>
                    <a:lstStyle/>
                    <a:p>
                      <a:pPr algn="ctr">
                        <a:lnSpc>
                          <a:spcPct val="107000"/>
                        </a:lnSpc>
                        <a:spcAft>
                          <a:spcPts val="800"/>
                        </a:spcAft>
                      </a:pPr>
                      <a:r>
                        <a:rPr lang="en-GB" sz="1000" kern="100">
                          <a:solidFill>
                            <a:schemeClr val="tx1"/>
                          </a:solidFill>
                          <a:effectLst/>
                        </a:rPr>
                        <a:t>9pm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31938128"/>
                  </a:ext>
                </a:extLst>
              </a:tr>
            </a:tbl>
          </a:graphicData>
        </a:graphic>
      </p:graphicFrame>
      <p:sp>
        <p:nvSpPr>
          <p:cNvPr id="5" name="Rectangle: Rounded Corners 4">
            <a:extLst>
              <a:ext uri="{FF2B5EF4-FFF2-40B4-BE49-F238E27FC236}">
                <a16:creationId xmlns:a16="http://schemas.microsoft.com/office/drawing/2014/main" id="{1321A559-55C3-49CD-864F-5CC35A12AF99}"/>
              </a:ext>
            </a:extLst>
          </p:cNvPr>
          <p:cNvSpPr/>
          <p:nvPr/>
        </p:nvSpPr>
        <p:spPr>
          <a:xfrm>
            <a:off x="8346213" y="3406002"/>
            <a:ext cx="3512995" cy="3013460"/>
          </a:xfrm>
          <a:prstGeom prst="round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3600" b="1" kern="100">
                <a:solidFill>
                  <a:srgbClr val="000000"/>
                </a:solidFill>
                <a:effectLst/>
                <a:latin typeface="Ink Free" panose="03080402000500000000" pitchFamily="66" charset="0"/>
                <a:ea typeface="Calibri" panose="020F0502020204030204" pitchFamily="34" charset="0"/>
              </a:rPr>
              <a:t>Revision Planner</a:t>
            </a:r>
            <a:endParaRPr lang="en-GB" sz="1100" kern="100">
              <a:solidFill>
                <a:srgbClr val="000000"/>
              </a:solidFill>
              <a:effectLst/>
              <a:latin typeface="Calibri" panose="020F0502020204030204" pitchFamily="34" charset="0"/>
              <a:ea typeface="Calibri" panose="020F0502020204030204" pitchFamily="34" charset="0"/>
            </a:endParaRPr>
          </a:p>
          <a:p>
            <a:pPr algn="ctr">
              <a:lnSpc>
                <a:spcPct val="107000"/>
              </a:lnSpc>
              <a:spcAft>
                <a:spcPts val="800"/>
              </a:spcAft>
            </a:pPr>
            <a:r>
              <a:rPr lang="en-GB" sz="1400" kern="100">
                <a:solidFill>
                  <a:srgbClr val="000000"/>
                </a:solidFill>
                <a:effectLst/>
                <a:latin typeface="Calibri" panose="020F0502020204030204" pitchFamily="34" charset="0"/>
                <a:ea typeface="Calibri" panose="020F0502020204030204" pitchFamily="34" charset="0"/>
              </a:rPr>
              <a:t>Map out your time leading up to your exams.</a:t>
            </a:r>
            <a:r>
              <a:rPr lang="en-GB" sz="1400" b="1" kern="100">
                <a:solidFill>
                  <a:srgbClr val="000000"/>
                </a:solidFill>
                <a:effectLst/>
                <a:latin typeface="Ink Free" panose="03080402000500000000" pitchFamily="66" charset="0"/>
                <a:ea typeface="Calibri" panose="020F0502020204030204" pitchFamily="34" charset="0"/>
              </a:rPr>
              <a:t> </a:t>
            </a:r>
            <a:r>
              <a:rPr lang="en-GB" sz="1600" kern="100">
                <a:solidFill>
                  <a:srgbClr val="000000"/>
                </a:solidFill>
                <a:effectLst/>
                <a:latin typeface="Calibri" panose="020F0502020204030204" pitchFamily="34" charset="0"/>
                <a:ea typeface="Calibri" panose="020F0502020204030204" pitchFamily="34" charset="0"/>
              </a:rPr>
              <a:t>Focus on specifically </a:t>
            </a:r>
            <a:r>
              <a:rPr lang="en-GB" sz="1600" b="1" kern="100">
                <a:solidFill>
                  <a:srgbClr val="000000"/>
                </a:solidFill>
                <a:effectLst/>
                <a:latin typeface="Calibri" panose="020F0502020204030204" pitchFamily="34" charset="0"/>
                <a:ea typeface="Calibri" panose="020F0502020204030204" pitchFamily="34" charset="0"/>
              </a:rPr>
              <a:t>what</a:t>
            </a:r>
            <a:r>
              <a:rPr lang="en-GB" sz="1600" kern="100">
                <a:solidFill>
                  <a:srgbClr val="000000"/>
                </a:solidFill>
                <a:effectLst/>
                <a:latin typeface="Calibri" panose="020F0502020204030204" pitchFamily="34" charset="0"/>
                <a:ea typeface="Calibri" panose="020F0502020204030204" pitchFamily="34" charset="0"/>
              </a:rPr>
              <a:t> you revise, not just the subject or the paper.</a:t>
            </a:r>
            <a:endParaRPr lang="en-GB" sz="1100" kern="10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0911228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3D60CE8-D7D0-43A1-8CB3-E8A80789B840}"/>
              </a:ext>
            </a:extLst>
          </p:cNvPr>
          <p:cNvGraphicFramePr>
            <a:graphicFrameLocks noGrp="1"/>
          </p:cNvGraphicFramePr>
          <p:nvPr>
            <p:extLst>
              <p:ext uri="{D42A27DB-BD31-4B8C-83A1-F6EECF244321}">
                <p14:modId xmlns:p14="http://schemas.microsoft.com/office/powerpoint/2010/main" val="1099484540"/>
              </p:ext>
            </p:extLst>
          </p:nvPr>
        </p:nvGraphicFramePr>
        <p:xfrm>
          <a:off x="382512" y="283697"/>
          <a:ext cx="11379182" cy="4888939"/>
        </p:xfrm>
        <a:graphic>
          <a:graphicData uri="http://schemas.openxmlformats.org/drawingml/2006/table">
            <a:tbl>
              <a:tblPr firstRow="1" firstCol="1" bandRow="1">
                <a:tableStyleId>{5C22544A-7EE6-4342-B048-85BDC9FD1C3A}</a:tableStyleId>
              </a:tblPr>
              <a:tblGrid>
                <a:gridCol w="1496830">
                  <a:extLst>
                    <a:ext uri="{9D8B030D-6E8A-4147-A177-3AD203B41FA5}">
                      <a16:colId xmlns:a16="http://schemas.microsoft.com/office/drawing/2014/main" val="1387809115"/>
                    </a:ext>
                  </a:extLst>
                </a:gridCol>
                <a:gridCol w="4941176">
                  <a:extLst>
                    <a:ext uri="{9D8B030D-6E8A-4147-A177-3AD203B41FA5}">
                      <a16:colId xmlns:a16="http://schemas.microsoft.com/office/drawing/2014/main" val="587726612"/>
                    </a:ext>
                  </a:extLst>
                </a:gridCol>
                <a:gridCol w="4941176">
                  <a:extLst>
                    <a:ext uri="{9D8B030D-6E8A-4147-A177-3AD203B41FA5}">
                      <a16:colId xmlns:a16="http://schemas.microsoft.com/office/drawing/2014/main" val="2883561525"/>
                    </a:ext>
                  </a:extLst>
                </a:gridCol>
              </a:tblGrid>
              <a:tr h="444449">
                <a:tc>
                  <a:txBody>
                    <a:bodyPr/>
                    <a:lstStyle/>
                    <a:p>
                      <a:pPr algn="ctr">
                        <a:lnSpc>
                          <a:spcPct val="107000"/>
                        </a:lnSpc>
                        <a:spcAft>
                          <a:spcPts val="800"/>
                        </a:spcAft>
                      </a:pPr>
                      <a:r>
                        <a:rPr lang="en-GB" sz="1400" kern="100">
                          <a:solidFill>
                            <a:schemeClr val="tx1"/>
                          </a:solidFill>
                          <a:effectLst/>
                        </a:rPr>
                        <a:t>Time</a:t>
                      </a: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400" kern="100">
                          <a:solidFill>
                            <a:schemeClr val="tx1"/>
                          </a:solidFill>
                          <a:effectLst/>
                        </a:rPr>
                        <a:t>Saturday 25</a:t>
                      </a:r>
                      <a:r>
                        <a:rPr lang="en-GB" sz="1400" kern="100" baseline="30000">
                          <a:solidFill>
                            <a:schemeClr val="tx1"/>
                          </a:solidFill>
                          <a:effectLst/>
                        </a:rPr>
                        <a:t>th</a:t>
                      </a:r>
                      <a:r>
                        <a:rPr lang="en-GB" sz="1400" kern="100">
                          <a:solidFill>
                            <a:schemeClr val="tx1"/>
                          </a:solidFill>
                          <a:effectLst/>
                        </a:rPr>
                        <a:t> October</a:t>
                      </a: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400" kern="100">
                          <a:solidFill>
                            <a:schemeClr val="tx1"/>
                          </a:solidFill>
                          <a:effectLst/>
                        </a:rPr>
                        <a:t>Sunday 26</a:t>
                      </a:r>
                      <a:r>
                        <a:rPr lang="en-GB" sz="1400" kern="100" baseline="30000">
                          <a:solidFill>
                            <a:schemeClr val="tx1"/>
                          </a:solidFill>
                          <a:effectLst/>
                        </a:rPr>
                        <a:t>th</a:t>
                      </a:r>
                      <a:r>
                        <a:rPr lang="en-GB" sz="1400" kern="100">
                          <a:solidFill>
                            <a:schemeClr val="tx1"/>
                          </a:solidFill>
                          <a:effectLst/>
                        </a:rPr>
                        <a:t> October</a:t>
                      </a: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13319111"/>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0848218"/>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84504921"/>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15350381"/>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73582072"/>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05069496"/>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68212572"/>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31146980"/>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77852065"/>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93562501"/>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4598492"/>
                  </a:ext>
                </a:extLst>
              </a:tr>
            </a:tbl>
          </a:graphicData>
        </a:graphic>
      </p:graphicFrame>
      <p:sp>
        <p:nvSpPr>
          <p:cNvPr id="6" name="TextBox 5">
            <a:extLst>
              <a:ext uri="{FF2B5EF4-FFF2-40B4-BE49-F238E27FC236}">
                <a16:creationId xmlns:a16="http://schemas.microsoft.com/office/drawing/2014/main" id="{959E1B02-4279-4EA2-BDB9-4023596E49B1}"/>
              </a:ext>
            </a:extLst>
          </p:cNvPr>
          <p:cNvSpPr txBox="1"/>
          <p:nvPr/>
        </p:nvSpPr>
        <p:spPr>
          <a:xfrm>
            <a:off x="-224117" y="5397022"/>
            <a:ext cx="11967882" cy="680251"/>
          </a:xfrm>
          <a:prstGeom prst="rect">
            <a:avLst/>
          </a:prstGeom>
          <a:noFill/>
        </p:spPr>
        <p:txBody>
          <a:bodyPr wrap="square">
            <a:spAutoFit/>
          </a:bodyPr>
          <a:lstStyle/>
          <a:p>
            <a:pPr marL="634365" indent="-6350">
              <a:lnSpc>
                <a:spcPct val="107000"/>
              </a:lnSpc>
              <a:spcAft>
                <a:spcPts val="15"/>
              </a:spcAft>
            </a:pPr>
            <a:r>
              <a:rPr lang="en-GB" sz="1800" b="1" kern="100">
                <a:solidFill>
                  <a:srgbClr val="000000"/>
                </a:solidFill>
                <a:effectLst/>
                <a:latin typeface="Ink Free" panose="03080402000500000000" pitchFamily="66" charset="0"/>
                <a:ea typeface="Ink Free" panose="03080402000500000000" pitchFamily="66" charset="0"/>
                <a:cs typeface="Ink Free" panose="03080402000500000000" pitchFamily="66" charset="0"/>
              </a:rPr>
              <a:t>Weekends give you the time and space to revise when you find it best for you. Map out the times that you will dedicate to revision, around other commitments. </a:t>
            </a:r>
            <a:endParaRPr lang="en-GB" sz="9600" b="1" kern="100">
              <a:solidFill>
                <a:srgbClr val="000000"/>
              </a:solidFill>
              <a:effectLst/>
              <a:latin typeface="Ink Free" panose="03080402000500000000" pitchFamily="66" charset="0"/>
              <a:ea typeface="Ink Free" panose="03080402000500000000" pitchFamily="66" charset="0"/>
              <a:cs typeface="Ink Free" panose="03080402000500000000" pitchFamily="66" charset="0"/>
            </a:endParaRPr>
          </a:p>
        </p:txBody>
      </p:sp>
    </p:spTree>
    <p:extLst>
      <p:ext uri="{BB962C8B-B14F-4D97-AF65-F5344CB8AC3E}">
        <p14:creationId xmlns:p14="http://schemas.microsoft.com/office/powerpoint/2010/main" val="28604388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FC143F3-52BF-4D39-8627-D5C9D362BF64}"/>
              </a:ext>
            </a:extLst>
          </p:cNvPr>
          <p:cNvGraphicFramePr>
            <a:graphicFrameLocks noGrp="1"/>
          </p:cNvGraphicFramePr>
          <p:nvPr>
            <p:extLst>
              <p:ext uri="{D42A27DB-BD31-4B8C-83A1-F6EECF244321}">
                <p14:modId xmlns:p14="http://schemas.microsoft.com/office/powerpoint/2010/main" val="3544458737"/>
              </p:ext>
            </p:extLst>
          </p:nvPr>
        </p:nvGraphicFramePr>
        <p:xfrm>
          <a:off x="551329" y="421365"/>
          <a:ext cx="11049001" cy="5173584"/>
        </p:xfrm>
        <a:graphic>
          <a:graphicData uri="http://schemas.openxmlformats.org/drawingml/2006/table">
            <a:tbl>
              <a:tblPr firstRow="1" firstCol="1" bandRow="1">
                <a:tableStyleId>{5C22544A-7EE6-4342-B048-85BDC9FD1C3A}</a:tableStyleId>
              </a:tblPr>
              <a:tblGrid>
                <a:gridCol w="1301021">
                  <a:extLst>
                    <a:ext uri="{9D8B030D-6E8A-4147-A177-3AD203B41FA5}">
                      <a16:colId xmlns:a16="http://schemas.microsoft.com/office/drawing/2014/main" val="2323777935"/>
                    </a:ext>
                  </a:extLst>
                </a:gridCol>
                <a:gridCol w="2207927">
                  <a:extLst>
                    <a:ext uri="{9D8B030D-6E8A-4147-A177-3AD203B41FA5}">
                      <a16:colId xmlns:a16="http://schemas.microsoft.com/office/drawing/2014/main" val="891379831"/>
                    </a:ext>
                  </a:extLst>
                </a:gridCol>
                <a:gridCol w="1929984">
                  <a:extLst>
                    <a:ext uri="{9D8B030D-6E8A-4147-A177-3AD203B41FA5}">
                      <a16:colId xmlns:a16="http://schemas.microsoft.com/office/drawing/2014/main" val="2897162571"/>
                    </a:ext>
                  </a:extLst>
                </a:gridCol>
                <a:gridCol w="1870023">
                  <a:extLst>
                    <a:ext uri="{9D8B030D-6E8A-4147-A177-3AD203B41FA5}">
                      <a16:colId xmlns:a16="http://schemas.microsoft.com/office/drawing/2014/main" val="2882075076"/>
                    </a:ext>
                  </a:extLst>
                </a:gridCol>
                <a:gridCol w="1870023">
                  <a:extLst>
                    <a:ext uri="{9D8B030D-6E8A-4147-A177-3AD203B41FA5}">
                      <a16:colId xmlns:a16="http://schemas.microsoft.com/office/drawing/2014/main" val="2053421266"/>
                    </a:ext>
                  </a:extLst>
                </a:gridCol>
                <a:gridCol w="1870023">
                  <a:extLst>
                    <a:ext uri="{9D8B030D-6E8A-4147-A177-3AD203B41FA5}">
                      <a16:colId xmlns:a16="http://schemas.microsoft.com/office/drawing/2014/main" val="1492554905"/>
                    </a:ext>
                  </a:extLst>
                </a:gridCol>
              </a:tblGrid>
              <a:tr h="477373">
                <a:tc>
                  <a:txBody>
                    <a:bodyPr/>
                    <a:lstStyle/>
                    <a:p>
                      <a:pPr algn="ctr">
                        <a:lnSpc>
                          <a:spcPct val="107000"/>
                        </a:lnSpc>
                        <a:spcAft>
                          <a:spcPts val="800"/>
                        </a:spcAft>
                      </a:pPr>
                      <a:r>
                        <a:rPr lang="en-GB" sz="1500" kern="100">
                          <a:solidFill>
                            <a:schemeClr val="tx1"/>
                          </a:solidFill>
                          <a:effectLst/>
                        </a:rPr>
                        <a:t>Time</a:t>
                      </a: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500" kern="100">
                          <a:solidFill>
                            <a:schemeClr val="tx1"/>
                          </a:solidFill>
                          <a:effectLst/>
                        </a:rPr>
                        <a:t>Monday 27th October</a:t>
                      </a: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500" kern="100">
                          <a:solidFill>
                            <a:schemeClr val="tx1"/>
                          </a:solidFill>
                          <a:effectLst/>
                        </a:rPr>
                        <a:t>Tuesday 28th October</a:t>
                      </a: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500" kern="100">
                          <a:solidFill>
                            <a:schemeClr val="tx1"/>
                          </a:solidFill>
                          <a:effectLst/>
                        </a:rPr>
                        <a:t>Wednesday 29th October</a:t>
                      </a: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500" kern="100">
                          <a:solidFill>
                            <a:schemeClr val="tx1"/>
                          </a:solidFill>
                          <a:effectLst/>
                        </a:rPr>
                        <a:t>Thursday 30th October</a:t>
                      </a: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500" kern="100">
                          <a:solidFill>
                            <a:schemeClr val="tx1"/>
                          </a:solidFill>
                          <a:effectLst/>
                        </a:rPr>
                        <a:t>Friday 31st October</a:t>
                      </a: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37611686"/>
                  </a:ext>
                </a:extLst>
              </a:tr>
              <a:tr h="477373">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42717288"/>
                  </a:ext>
                </a:extLst>
              </a:tr>
              <a:tr h="477373">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47512402"/>
                  </a:ext>
                </a:extLst>
              </a:tr>
              <a:tr h="477373">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36663532"/>
                  </a:ext>
                </a:extLst>
              </a:tr>
              <a:tr h="477373">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00656552"/>
                  </a:ext>
                </a:extLst>
              </a:tr>
              <a:tr h="477373">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8899041"/>
                  </a:ext>
                </a:extLst>
              </a:tr>
              <a:tr h="477373">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32577309"/>
                  </a:ext>
                </a:extLst>
              </a:tr>
              <a:tr h="477373">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90086930"/>
                  </a:ext>
                </a:extLst>
              </a:tr>
              <a:tr h="477373">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45507022"/>
                  </a:ext>
                </a:extLst>
              </a:tr>
              <a:tr h="477373">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34815904"/>
                  </a:ext>
                </a:extLst>
              </a:tr>
              <a:tr h="398881">
                <a:tc>
                  <a:txBody>
                    <a:bodyPr/>
                    <a:lstStyle/>
                    <a:p>
                      <a:pPr algn="l">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1000" kern="100">
                        <a:solidFill>
                          <a:schemeClr val="tx1"/>
                        </a:solidFill>
                        <a:effectLst/>
                        <a:latin typeface="Calibri" panose="020F0502020204030204" pitchFamily="34" charset="0"/>
                        <a:ea typeface="Calibri" panose="020F0502020204030204" pitchFamily="34" charset="0"/>
                      </a:endParaRPr>
                    </a:p>
                  </a:txBody>
                  <a:tcPr marL="64199" marR="6419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45581123"/>
                  </a:ext>
                </a:extLst>
              </a:tr>
            </a:tbl>
          </a:graphicData>
        </a:graphic>
      </p:graphicFrame>
      <p:sp>
        <p:nvSpPr>
          <p:cNvPr id="6" name="TextBox 5">
            <a:extLst>
              <a:ext uri="{FF2B5EF4-FFF2-40B4-BE49-F238E27FC236}">
                <a16:creationId xmlns:a16="http://schemas.microsoft.com/office/drawing/2014/main" id="{702EB4CF-5DD5-4E7F-B051-112997E40722}"/>
              </a:ext>
            </a:extLst>
          </p:cNvPr>
          <p:cNvSpPr txBox="1"/>
          <p:nvPr/>
        </p:nvSpPr>
        <p:spPr>
          <a:xfrm>
            <a:off x="-107578" y="5683623"/>
            <a:ext cx="12192001" cy="878446"/>
          </a:xfrm>
          <a:prstGeom prst="rect">
            <a:avLst/>
          </a:prstGeom>
          <a:noFill/>
        </p:spPr>
        <p:txBody>
          <a:bodyPr wrap="square" lIns="91440" tIns="45720" rIns="91440" bIns="45720" anchor="t">
            <a:spAutoFit/>
          </a:bodyPr>
          <a:lstStyle/>
          <a:p>
            <a:pPr marL="634365" indent="-6350">
              <a:lnSpc>
                <a:spcPct val="107000"/>
              </a:lnSpc>
              <a:spcAft>
                <a:spcPts val="15"/>
              </a:spcAft>
            </a:pPr>
            <a:r>
              <a:rPr lang="en-GB" sz="1600" b="1" kern="100">
                <a:solidFill>
                  <a:srgbClr val="000000"/>
                </a:solidFill>
                <a:latin typeface="Ink Free"/>
                <a:ea typeface="Ink Free" panose="03080402000500000000" pitchFamily="66" charset="0"/>
                <a:cs typeface="Ink Free" panose="03080402000500000000" pitchFamily="66" charset="0"/>
              </a:rPr>
              <a:t>October</a:t>
            </a:r>
            <a:r>
              <a:rPr lang="en-GB" sz="1600" b="1" kern="100">
                <a:solidFill>
                  <a:srgbClr val="000000"/>
                </a:solidFill>
                <a:effectLst/>
                <a:latin typeface="Ink Free"/>
                <a:ea typeface="Ink Free" panose="03080402000500000000" pitchFamily="66" charset="0"/>
                <a:cs typeface="Ink Free" panose="03080402000500000000" pitchFamily="66" charset="0"/>
              </a:rPr>
              <a:t> Half Term is a crucial </a:t>
            </a:r>
            <a:r>
              <a:rPr lang="en-GB" sz="1600" b="1" kern="100">
                <a:solidFill>
                  <a:srgbClr val="000000"/>
                </a:solidFill>
                <a:latin typeface="Ink Free"/>
                <a:ea typeface="Ink Free" panose="03080402000500000000" pitchFamily="66" charset="0"/>
                <a:cs typeface="Ink Free" panose="03080402000500000000" pitchFamily="66" charset="0"/>
              </a:rPr>
              <a:t>week</a:t>
            </a:r>
            <a:r>
              <a:rPr lang="en-GB" sz="1600" b="1" kern="100">
                <a:solidFill>
                  <a:srgbClr val="000000"/>
                </a:solidFill>
                <a:effectLst/>
                <a:latin typeface="Ink Free"/>
                <a:ea typeface="Ink Free" panose="03080402000500000000" pitchFamily="66" charset="0"/>
                <a:cs typeface="Ink Free" panose="03080402000500000000" pitchFamily="66" charset="0"/>
              </a:rPr>
              <a:t> to prepare for your Exams. You have had </a:t>
            </a:r>
            <a:r>
              <a:rPr lang="en-GB" sz="1600" b="1" kern="100">
                <a:solidFill>
                  <a:srgbClr val="000000"/>
                </a:solidFill>
                <a:latin typeface="Ink Free"/>
                <a:ea typeface="Ink Free" panose="03080402000500000000" pitchFamily="66" charset="0"/>
                <a:cs typeface="Ink Free" panose="03080402000500000000" pitchFamily="66" charset="0"/>
              </a:rPr>
              <a:t>5</a:t>
            </a:r>
            <a:r>
              <a:rPr lang="en-GB" sz="1600" b="1" kern="100">
                <a:solidFill>
                  <a:srgbClr val="000000"/>
                </a:solidFill>
                <a:effectLst/>
                <a:latin typeface="Ink Free"/>
                <a:ea typeface="Ink Free" panose="03080402000500000000" pitchFamily="66" charset="0"/>
                <a:cs typeface="Ink Free" panose="03080402000500000000" pitchFamily="66" charset="0"/>
              </a:rPr>
              <a:t> weeks of focused study </a:t>
            </a:r>
            <a:r>
              <a:rPr lang="en-GB" sz="1600" b="1" kern="100">
                <a:solidFill>
                  <a:srgbClr val="000000"/>
                </a:solidFill>
                <a:latin typeface="Ink Free"/>
                <a:ea typeface="Ink Free" panose="03080402000500000000" pitchFamily="66" charset="0"/>
                <a:cs typeface="Ink Free" panose="03080402000500000000" pitchFamily="66" charset="0"/>
              </a:rPr>
              <a:t> </a:t>
            </a:r>
            <a:r>
              <a:rPr lang="en-GB" sz="1600" b="1" kern="100">
                <a:solidFill>
                  <a:srgbClr val="000000"/>
                </a:solidFill>
                <a:effectLst/>
                <a:latin typeface="Ink Free"/>
                <a:ea typeface="Ink Free" panose="03080402000500000000" pitchFamily="66" charset="0"/>
                <a:cs typeface="Ink Free" panose="03080402000500000000" pitchFamily="66" charset="0"/>
              </a:rPr>
              <a:t>– this week is the time to consolidate what you have learnt, and prioritise what you don’t know. The </a:t>
            </a:r>
            <a:r>
              <a:rPr lang="en-GB" sz="1600" b="1" kern="100">
                <a:solidFill>
                  <a:srgbClr val="000000"/>
                </a:solidFill>
                <a:latin typeface="Ink Free"/>
                <a:ea typeface="Ink Free" panose="03080402000500000000" pitchFamily="66" charset="0"/>
                <a:cs typeface="Ink Free" panose="03080402000500000000" pitchFamily="66" charset="0"/>
              </a:rPr>
              <a:t>week </a:t>
            </a:r>
            <a:r>
              <a:rPr lang="en-GB" sz="1600" b="1" kern="100">
                <a:solidFill>
                  <a:srgbClr val="000000"/>
                </a:solidFill>
                <a:effectLst/>
                <a:latin typeface="Ink Free"/>
                <a:ea typeface="Ink Free" panose="03080402000500000000" pitchFamily="66" charset="0"/>
                <a:cs typeface="Ink Free" panose="03080402000500000000" pitchFamily="66" charset="0"/>
              </a:rPr>
              <a:t>gives you the time and space to revise when you find it best for you. Map out the times that you will dedicate to revision, around other commitments. </a:t>
            </a:r>
            <a:endParaRPr lang="en-GB" sz="8800" b="1" kern="100">
              <a:solidFill>
                <a:srgbClr val="000000"/>
              </a:solidFill>
              <a:effectLst/>
              <a:latin typeface="Ink Free"/>
              <a:ea typeface="Ink Free" panose="03080402000500000000" pitchFamily="66" charset="0"/>
              <a:cs typeface="Ink Free" panose="03080402000500000000" pitchFamily="66" charset="0"/>
            </a:endParaRPr>
          </a:p>
        </p:txBody>
      </p:sp>
    </p:spTree>
    <p:extLst>
      <p:ext uri="{BB962C8B-B14F-4D97-AF65-F5344CB8AC3E}">
        <p14:creationId xmlns:p14="http://schemas.microsoft.com/office/powerpoint/2010/main" val="2688150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C311FAE-FF5E-41F6-8DD5-6178E7765CAB}"/>
              </a:ext>
            </a:extLst>
          </p:cNvPr>
          <p:cNvSpPr txBox="1"/>
          <p:nvPr/>
        </p:nvSpPr>
        <p:spPr>
          <a:xfrm>
            <a:off x="206188" y="420451"/>
            <a:ext cx="6096000" cy="584775"/>
          </a:xfrm>
          <a:prstGeom prst="rect">
            <a:avLst/>
          </a:prstGeom>
          <a:noFill/>
        </p:spPr>
        <p:txBody>
          <a:bodyPr wrap="square">
            <a:spAutoFit/>
          </a:bodyPr>
          <a:lstStyle/>
          <a:p>
            <a:r>
              <a:rPr lang="en-GB" sz="3200" b="1">
                <a:solidFill>
                  <a:srgbClr val="000000"/>
                </a:solidFill>
                <a:effectLst/>
                <a:latin typeface="Ink Free" panose="03080402000500000000" pitchFamily="66" charset="0"/>
                <a:ea typeface="Ink Free" panose="03080402000500000000" pitchFamily="66" charset="0"/>
                <a:cs typeface="Ink Free" panose="03080402000500000000" pitchFamily="66" charset="0"/>
              </a:rPr>
              <a:t>To Achieve Success…</a:t>
            </a:r>
            <a:endParaRPr lang="en-GB" sz="3200"/>
          </a:p>
        </p:txBody>
      </p:sp>
      <p:sp>
        <p:nvSpPr>
          <p:cNvPr id="6" name="Oval 5">
            <a:extLst>
              <a:ext uri="{FF2B5EF4-FFF2-40B4-BE49-F238E27FC236}">
                <a16:creationId xmlns:a16="http://schemas.microsoft.com/office/drawing/2014/main" id="{34A6580C-4748-4EB4-920A-20EC3FD288CA}"/>
              </a:ext>
            </a:extLst>
          </p:cNvPr>
          <p:cNvSpPr/>
          <p:nvPr/>
        </p:nvSpPr>
        <p:spPr>
          <a:xfrm>
            <a:off x="4568825" y="2663190"/>
            <a:ext cx="2848610" cy="288861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2000" kern="100">
                <a:solidFill>
                  <a:srgbClr val="FFFFFF"/>
                </a:solidFill>
                <a:effectLst/>
                <a:latin typeface="Calibri" panose="020F0502020204030204" pitchFamily="34" charset="0"/>
                <a:ea typeface="Calibri" panose="020F0502020204030204" pitchFamily="34" charset="0"/>
              </a:rPr>
              <a:t>To be as successful as possible in your PPEs and final exams, you need to…</a:t>
            </a:r>
            <a:endParaRPr lang="en-GB" sz="1100" kern="100">
              <a:solidFill>
                <a:srgbClr val="000000"/>
              </a:solidFill>
              <a:effectLst/>
              <a:latin typeface="Calibri" panose="020F0502020204030204" pitchFamily="34" charset="0"/>
              <a:ea typeface="Calibri" panose="020F0502020204030204" pitchFamily="34" charset="0"/>
            </a:endParaRPr>
          </a:p>
        </p:txBody>
      </p:sp>
      <p:sp>
        <p:nvSpPr>
          <p:cNvPr id="7" name="Oval 6">
            <a:extLst>
              <a:ext uri="{FF2B5EF4-FFF2-40B4-BE49-F238E27FC236}">
                <a16:creationId xmlns:a16="http://schemas.microsoft.com/office/drawing/2014/main" id="{BDB1A25D-C14D-4175-BE6A-F2094A94A195}"/>
              </a:ext>
            </a:extLst>
          </p:cNvPr>
          <p:cNvSpPr/>
          <p:nvPr/>
        </p:nvSpPr>
        <p:spPr>
          <a:xfrm>
            <a:off x="1484630" y="1053465"/>
            <a:ext cx="3726815" cy="2534920"/>
          </a:xfrm>
          <a:prstGeom prst="ellipse">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2400" kern="100">
                <a:solidFill>
                  <a:srgbClr val="000000"/>
                </a:solidFill>
                <a:effectLst/>
                <a:latin typeface="Calibri" panose="020F0502020204030204" pitchFamily="34" charset="0"/>
                <a:ea typeface="Calibri" panose="020F0502020204030204" pitchFamily="34" charset="0"/>
              </a:rPr>
              <a:t>Revise</a:t>
            </a:r>
            <a:endParaRPr lang="en-GB" sz="1100" kern="100">
              <a:solidFill>
                <a:srgbClr val="000000"/>
              </a:solidFill>
              <a:effectLst/>
              <a:latin typeface="Calibri" panose="020F0502020204030204" pitchFamily="34" charset="0"/>
              <a:ea typeface="Calibri" panose="020F0502020204030204" pitchFamily="34" charset="0"/>
            </a:endParaRPr>
          </a:p>
          <a:p>
            <a:pPr algn="ctr">
              <a:lnSpc>
                <a:spcPct val="107000"/>
              </a:lnSpc>
              <a:spcAft>
                <a:spcPts val="800"/>
              </a:spcAft>
            </a:pPr>
            <a:r>
              <a:rPr lang="en-GB" sz="1600" kern="100">
                <a:solidFill>
                  <a:srgbClr val="000000"/>
                </a:solidFill>
                <a:effectLst/>
                <a:latin typeface="Calibri" panose="020F0502020204030204" pitchFamily="34" charset="0"/>
                <a:ea typeface="Calibri" panose="020F0502020204030204" pitchFamily="34" charset="0"/>
              </a:rPr>
              <a:t>Complete </a:t>
            </a:r>
            <a:r>
              <a:rPr lang="en-GB" sz="1600" b="1" kern="100">
                <a:solidFill>
                  <a:srgbClr val="000000"/>
                </a:solidFill>
                <a:effectLst/>
                <a:latin typeface="Calibri" panose="020F0502020204030204" pitchFamily="34" charset="0"/>
                <a:ea typeface="Calibri" panose="020F0502020204030204" pitchFamily="34" charset="0"/>
              </a:rPr>
              <a:t>independent</a:t>
            </a:r>
            <a:r>
              <a:rPr lang="en-GB" sz="1600" kern="100">
                <a:solidFill>
                  <a:srgbClr val="000000"/>
                </a:solidFill>
                <a:effectLst/>
                <a:latin typeface="Calibri" panose="020F0502020204030204" pitchFamily="34" charset="0"/>
                <a:ea typeface="Calibri" panose="020F0502020204030204" pitchFamily="34" charset="0"/>
              </a:rPr>
              <a:t> work at home, attend </a:t>
            </a:r>
            <a:r>
              <a:rPr lang="en-GB" sz="1600" b="1" kern="100">
                <a:solidFill>
                  <a:srgbClr val="000000"/>
                </a:solidFill>
                <a:effectLst/>
                <a:latin typeface="Calibri" panose="020F0502020204030204" pitchFamily="34" charset="0"/>
                <a:ea typeface="Calibri" panose="020F0502020204030204" pitchFamily="34" charset="0"/>
              </a:rPr>
              <a:t>all available</a:t>
            </a:r>
            <a:r>
              <a:rPr lang="en-GB" sz="1600" kern="100">
                <a:solidFill>
                  <a:srgbClr val="000000"/>
                </a:solidFill>
                <a:effectLst/>
                <a:latin typeface="Calibri" panose="020F0502020204030204" pitchFamily="34" charset="0"/>
                <a:ea typeface="Calibri" panose="020F0502020204030204" pitchFamily="34" charset="0"/>
              </a:rPr>
              <a:t> revision sessions and complete </a:t>
            </a:r>
            <a:r>
              <a:rPr lang="en-GB" sz="1600" b="1" kern="100">
                <a:solidFill>
                  <a:srgbClr val="000000"/>
                </a:solidFill>
                <a:effectLst/>
                <a:latin typeface="Calibri" panose="020F0502020204030204" pitchFamily="34" charset="0"/>
                <a:ea typeface="Calibri" panose="020F0502020204030204" pitchFamily="34" charset="0"/>
              </a:rPr>
              <a:t>homework.</a:t>
            </a:r>
            <a:endParaRPr lang="en-GB" sz="1100" kern="100">
              <a:solidFill>
                <a:srgbClr val="000000"/>
              </a:solidFill>
              <a:effectLst/>
              <a:latin typeface="Calibri" panose="020F0502020204030204" pitchFamily="34" charset="0"/>
              <a:ea typeface="Calibri" panose="020F0502020204030204" pitchFamily="34" charset="0"/>
            </a:endParaRPr>
          </a:p>
        </p:txBody>
      </p:sp>
      <p:sp>
        <p:nvSpPr>
          <p:cNvPr id="8" name="Oval 7">
            <a:extLst>
              <a:ext uri="{FF2B5EF4-FFF2-40B4-BE49-F238E27FC236}">
                <a16:creationId xmlns:a16="http://schemas.microsoft.com/office/drawing/2014/main" id="{67E6799F-0E91-4576-B13D-B6B618E1415D}"/>
              </a:ext>
            </a:extLst>
          </p:cNvPr>
          <p:cNvSpPr/>
          <p:nvPr/>
        </p:nvSpPr>
        <p:spPr>
          <a:xfrm>
            <a:off x="6944995" y="937895"/>
            <a:ext cx="3796030" cy="2729230"/>
          </a:xfrm>
          <a:prstGeom prst="ellipse">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2400" kern="100">
                <a:solidFill>
                  <a:srgbClr val="000000"/>
                </a:solidFill>
                <a:effectLst/>
                <a:latin typeface="Calibri" panose="020F0502020204030204" pitchFamily="34" charset="0"/>
                <a:ea typeface="Calibri" panose="020F0502020204030204" pitchFamily="34" charset="0"/>
              </a:rPr>
              <a:t>BE ORGANISED</a:t>
            </a:r>
            <a:endParaRPr lang="en-GB" sz="1100" kern="100">
              <a:solidFill>
                <a:srgbClr val="000000"/>
              </a:solidFill>
              <a:effectLst/>
              <a:latin typeface="Calibri" panose="020F0502020204030204" pitchFamily="34" charset="0"/>
              <a:ea typeface="Calibri" panose="020F0502020204030204" pitchFamily="34" charset="0"/>
            </a:endParaRPr>
          </a:p>
          <a:p>
            <a:pPr algn="ctr">
              <a:lnSpc>
                <a:spcPct val="107000"/>
              </a:lnSpc>
              <a:spcAft>
                <a:spcPts val="800"/>
              </a:spcAft>
            </a:pPr>
            <a:r>
              <a:rPr lang="en-GB" sz="1600" b="1" kern="100">
                <a:solidFill>
                  <a:srgbClr val="000000"/>
                </a:solidFill>
                <a:effectLst/>
                <a:latin typeface="Calibri" panose="020F0502020204030204" pitchFamily="34" charset="0"/>
                <a:ea typeface="Calibri" panose="020F0502020204030204" pitchFamily="34" charset="0"/>
              </a:rPr>
              <a:t>Plan carefully</a:t>
            </a:r>
            <a:r>
              <a:rPr lang="en-GB" sz="1600" kern="100">
                <a:solidFill>
                  <a:srgbClr val="000000"/>
                </a:solidFill>
                <a:effectLst/>
                <a:latin typeface="Calibri" panose="020F0502020204030204" pitchFamily="34" charset="0"/>
                <a:ea typeface="Calibri" panose="020F0502020204030204" pitchFamily="34" charset="0"/>
              </a:rPr>
              <a:t> so you know what is happening when, what equipment you need, which topics to focus on.</a:t>
            </a:r>
            <a:endParaRPr lang="en-GB" sz="1100" kern="100">
              <a:solidFill>
                <a:srgbClr val="000000"/>
              </a:solidFill>
              <a:effectLst/>
              <a:latin typeface="Calibri" panose="020F0502020204030204" pitchFamily="34" charset="0"/>
              <a:ea typeface="Calibri" panose="020F0502020204030204" pitchFamily="34" charset="0"/>
            </a:endParaRPr>
          </a:p>
        </p:txBody>
      </p:sp>
      <p:sp>
        <p:nvSpPr>
          <p:cNvPr id="9" name="Oval 8">
            <a:extLst>
              <a:ext uri="{FF2B5EF4-FFF2-40B4-BE49-F238E27FC236}">
                <a16:creationId xmlns:a16="http://schemas.microsoft.com/office/drawing/2014/main" id="{64C6949D-7EAA-47DE-AADB-7C61C3D19425}"/>
              </a:ext>
            </a:extLst>
          </p:cNvPr>
          <p:cNvSpPr/>
          <p:nvPr/>
        </p:nvSpPr>
        <p:spPr>
          <a:xfrm>
            <a:off x="374650" y="3514725"/>
            <a:ext cx="4003675" cy="2853690"/>
          </a:xfrm>
          <a:prstGeom prst="ellipse">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2400" kern="100">
                <a:solidFill>
                  <a:srgbClr val="000000"/>
                </a:solidFill>
                <a:effectLst/>
                <a:latin typeface="Calibri" panose="020F0502020204030204" pitchFamily="34" charset="0"/>
                <a:ea typeface="Calibri" panose="020F0502020204030204" pitchFamily="34" charset="0"/>
              </a:rPr>
              <a:t>FOCUS ON WHAT YOU DON’T KNOW</a:t>
            </a:r>
            <a:endParaRPr lang="en-GB" sz="1100" kern="100">
              <a:solidFill>
                <a:srgbClr val="000000"/>
              </a:solidFill>
              <a:effectLst/>
              <a:latin typeface="Calibri" panose="020F0502020204030204" pitchFamily="34" charset="0"/>
              <a:ea typeface="Calibri" panose="020F0502020204030204" pitchFamily="34" charset="0"/>
            </a:endParaRPr>
          </a:p>
          <a:p>
            <a:pPr algn="ctr">
              <a:lnSpc>
                <a:spcPct val="107000"/>
              </a:lnSpc>
              <a:spcAft>
                <a:spcPts val="800"/>
              </a:spcAft>
            </a:pPr>
            <a:r>
              <a:rPr lang="en-GB" sz="1600" b="1" kern="100">
                <a:solidFill>
                  <a:srgbClr val="000000"/>
                </a:solidFill>
                <a:effectLst/>
                <a:latin typeface="Calibri" panose="020F0502020204030204" pitchFamily="34" charset="0"/>
                <a:ea typeface="Calibri" panose="020F0502020204030204" pitchFamily="34" charset="0"/>
              </a:rPr>
              <a:t>Focus </a:t>
            </a:r>
            <a:r>
              <a:rPr lang="en-GB" sz="1600" kern="100">
                <a:solidFill>
                  <a:srgbClr val="000000"/>
                </a:solidFill>
                <a:effectLst/>
                <a:latin typeface="Calibri" panose="020F0502020204030204" pitchFamily="34" charset="0"/>
                <a:ea typeface="Calibri" panose="020F0502020204030204" pitchFamily="34" charset="0"/>
              </a:rPr>
              <a:t>your revision and learning on </a:t>
            </a:r>
            <a:r>
              <a:rPr lang="en-GB" sz="1600" b="1" kern="100">
                <a:solidFill>
                  <a:srgbClr val="000000"/>
                </a:solidFill>
                <a:effectLst/>
                <a:latin typeface="Calibri" panose="020F0502020204030204" pitchFamily="34" charset="0"/>
                <a:ea typeface="Calibri" panose="020F0502020204030204" pitchFamily="34" charset="0"/>
              </a:rPr>
              <a:t>what you don’t yet know</a:t>
            </a:r>
            <a:r>
              <a:rPr lang="en-GB" sz="1600" kern="100">
                <a:solidFill>
                  <a:srgbClr val="000000"/>
                </a:solidFill>
                <a:effectLst/>
                <a:latin typeface="Calibri" panose="020F0502020204030204" pitchFamily="34" charset="0"/>
                <a:ea typeface="Calibri" panose="020F0502020204030204" pitchFamily="34" charset="0"/>
              </a:rPr>
              <a:t> or aren’t fully confident with.</a:t>
            </a:r>
            <a:endParaRPr lang="en-GB" sz="1100" kern="100">
              <a:solidFill>
                <a:srgbClr val="000000"/>
              </a:solidFill>
              <a:effectLst/>
              <a:latin typeface="Calibri" panose="020F0502020204030204" pitchFamily="34" charset="0"/>
              <a:ea typeface="Calibri" panose="020F0502020204030204" pitchFamily="34" charset="0"/>
            </a:endParaRPr>
          </a:p>
        </p:txBody>
      </p:sp>
      <p:sp>
        <p:nvSpPr>
          <p:cNvPr id="10" name="Oval 9">
            <a:extLst>
              <a:ext uri="{FF2B5EF4-FFF2-40B4-BE49-F238E27FC236}">
                <a16:creationId xmlns:a16="http://schemas.microsoft.com/office/drawing/2014/main" id="{640043E0-0DE0-41C4-A7D0-5A4FB71533EB}"/>
              </a:ext>
            </a:extLst>
          </p:cNvPr>
          <p:cNvSpPr/>
          <p:nvPr/>
        </p:nvSpPr>
        <p:spPr>
          <a:xfrm>
            <a:off x="7813675" y="3499485"/>
            <a:ext cx="4003675" cy="2853690"/>
          </a:xfrm>
          <a:prstGeom prst="ellipse">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2400" kern="100">
                <a:solidFill>
                  <a:srgbClr val="000000"/>
                </a:solidFill>
                <a:effectLst/>
                <a:latin typeface="Calibri" panose="020F0502020204030204" pitchFamily="34" charset="0"/>
                <a:ea typeface="Calibri" panose="020F0502020204030204" pitchFamily="34" charset="0"/>
              </a:rPr>
              <a:t>TRY YOUR BEST</a:t>
            </a:r>
            <a:endParaRPr lang="en-GB" sz="1100" kern="100">
              <a:solidFill>
                <a:srgbClr val="000000"/>
              </a:solidFill>
              <a:effectLst/>
              <a:latin typeface="Calibri" panose="020F0502020204030204" pitchFamily="34" charset="0"/>
              <a:ea typeface="Calibri" panose="020F0502020204030204" pitchFamily="34" charset="0"/>
            </a:endParaRPr>
          </a:p>
          <a:p>
            <a:pPr algn="ctr">
              <a:lnSpc>
                <a:spcPct val="107000"/>
              </a:lnSpc>
              <a:spcAft>
                <a:spcPts val="800"/>
              </a:spcAft>
            </a:pPr>
            <a:r>
              <a:rPr lang="en-GB" sz="1500" kern="100">
                <a:solidFill>
                  <a:srgbClr val="000000"/>
                </a:solidFill>
                <a:effectLst/>
                <a:latin typeface="Calibri" panose="020F0502020204030204" pitchFamily="34" charset="0"/>
                <a:ea typeface="Calibri" panose="020F0502020204030204" pitchFamily="34" charset="0"/>
              </a:rPr>
              <a:t>Be </a:t>
            </a:r>
            <a:r>
              <a:rPr lang="en-GB" sz="1500" b="1" kern="100">
                <a:solidFill>
                  <a:srgbClr val="000000"/>
                </a:solidFill>
                <a:effectLst/>
                <a:latin typeface="Calibri" panose="020F0502020204030204" pitchFamily="34" charset="0"/>
                <a:ea typeface="Calibri" panose="020F0502020204030204" pitchFamily="34" charset="0"/>
              </a:rPr>
              <a:t>committed and motivated</a:t>
            </a:r>
            <a:r>
              <a:rPr lang="en-GB" sz="1500" kern="100">
                <a:solidFill>
                  <a:srgbClr val="000000"/>
                </a:solidFill>
                <a:effectLst/>
                <a:latin typeface="Calibri" panose="020F0502020204030204" pitchFamily="34" charset="0"/>
                <a:ea typeface="Calibri" panose="020F0502020204030204" pitchFamily="34" charset="0"/>
              </a:rPr>
              <a:t>, set yourself high standards and focus on achieving well.</a:t>
            </a:r>
            <a:endParaRPr lang="en-GB" sz="1100" kern="100">
              <a:solidFill>
                <a:srgbClr val="000000"/>
              </a:solidFill>
              <a:effectLst/>
              <a:latin typeface="Calibri" panose="020F0502020204030204" pitchFamily="34" charset="0"/>
              <a:ea typeface="Calibri" panose="020F0502020204030204" pitchFamily="34" charset="0"/>
            </a:endParaRPr>
          </a:p>
        </p:txBody>
      </p:sp>
      <p:pic>
        <p:nvPicPr>
          <p:cNvPr id="11" name="Picture 10" descr="Make The Days Count">
            <a:extLst>
              <a:ext uri="{FF2B5EF4-FFF2-40B4-BE49-F238E27FC236}">
                <a16:creationId xmlns:a16="http://schemas.microsoft.com/office/drawing/2014/main" id="{AA6DDB63-8FB7-48C1-89D0-EC170175E11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929505" y="489585"/>
            <a:ext cx="2345055" cy="2052320"/>
          </a:xfrm>
          <a:prstGeom prst="rect">
            <a:avLst/>
          </a:prstGeom>
          <a:noFill/>
          <a:ln>
            <a:noFill/>
          </a:ln>
        </p:spPr>
      </p:pic>
    </p:spTree>
    <p:extLst>
      <p:ext uri="{BB962C8B-B14F-4D97-AF65-F5344CB8AC3E}">
        <p14:creationId xmlns:p14="http://schemas.microsoft.com/office/powerpoint/2010/main" val="14384423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3D60CE8-D7D0-43A1-8CB3-E8A80789B840}"/>
              </a:ext>
            </a:extLst>
          </p:cNvPr>
          <p:cNvGraphicFramePr>
            <a:graphicFrameLocks noGrp="1"/>
          </p:cNvGraphicFramePr>
          <p:nvPr>
            <p:extLst>
              <p:ext uri="{D42A27DB-BD31-4B8C-83A1-F6EECF244321}">
                <p14:modId xmlns:p14="http://schemas.microsoft.com/office/powerpoint/2010/main" val="4049911705"/>
              </p:ext>
            </p:extLst>
          </p:nvPr>
        </p:nvGraphicFramePr>
        <p:xfrm>
          <a:off x="382512" y="283697"/>
          <a:ext cx="11379182" cy="4888939"/>
        </p:xfrm>
        <a:graphic>
          <a:graphicData uri="http://schemas.openxmlformats.org/drawingml/2006/table">
            <a:tbl>
              <a:tblPr firstRow="1" firstCol="1" bandRow="1">
                <a:tableStyleId>{5C22544A-7EE6-4342-B048-85BDC9FD1C3A}</a:tableStyleId>
              </a:tblPr>
              <a:tblGrid>
                <a:gridCol w="1496830">
                  <a:extLst>
                    <a:ext uri="{9D8B030D-6E8A-4147-A177-3AD203B41FA5}">
                      <a16:colId xmlns:a16="http://schemas.microsoft.com/office/drawing/2014/main" val="1387809115"/>
                    </a:ext>
                  </a:extLst>
                </a:gridCol>
                <a:gridCol w="4941176">
                  <a:extLst>
                    <a:ext uri="{9D8B030D-6E8A-4147-A177-3AD203B41FA5}">
                      <a16:colId xmlns:a16="http://schemas.microsoft.com/office/drawing/2014/main" val="587726612"/>
                    </a:ext>
                  </a:extLst>
                </a:gridCol>
                <a:gridCol w="4941176">
                  <a:extLst>
                    <a:ext uri="{9D8B030D-6E8A-4147-A177-3AD203B41FA5}">
                      <a16:colId xmlns:a16="http://schemas.microsoft.com/office/drawing/2014/main" val="2883561525"/>
                    </a:ext>
                  </a:extLst>
                </a:gridCol>
              </a:tblGrid>
              <a:tr h="444449">
                <a:tc>
                  <a:txBody>
                    <a:bodyPr/>
                    <a:lstStyle/>
                    <a:p>
                      <a:pPr algn="ctr">
                        <a:lnSpc>
                          <a:spcPct val="107000"/>
                        </a:lnSpc>
                        <a:spcAft>
                          <a:spcPts val="800"/>
                        </a:spcAft>
                      </a:pPr>
                      <a:r>
                        <a:rPr lang="en-GB" sz="1400" kern="100">
                          <a:solidFill>
                            <a:schemeClr val="tx1"/>
                          </a:solidFill>
                          <a:effectLst/>
                        </a:rPr>
                        <a:t>Time</a:t>
                      </a: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400" kern="100">
                          <a:solidFill>
                            <a:schemeClr val="tx1"/>
                          </a:solidFill>
                          <a:effectLst/>
                        </a:rPr>
                        <a:t>Saturday 1st November</a:t>
                      </a: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400" kern="100">
                          <a:solidFill>
                            <a:schemeClr val="tx1"/>
                          </a:solidFill>
                          <a:effectLst/>
                        </a:rPr>
                        <a:t>Sunday 2nd November</a:t>
                      </a: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13319111"/>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0848218"/>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84504921"/>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15350381"/>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73582072"/>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05069496"/>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68212572"/>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31146980"/>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77852065"/>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93562501"/>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4598492"/>
                  </a:ext>
                </a:extLst>
              </a:tr>
            </a:tbl>
          </a:graphicData>
        </a:graphic>
      </p:graphicFrame>
      <p:sp>
        <p:nvSpPr>
          <p:cNvPr id="6" name="TextBox 5">
            <a:extLst>
              <a:ext uri="{FF2B5EF4-FFF2-40B4-BE49-F238E27FC236}">
                <a16:creationId xmlns:a16="http://schemas.microsoft.com/office/drawing/2014/main" id="{959E1B02-4279-4EA2-BDB9-4023596E49B1}"/>
              </a:ext>
            </a:extLst>
          </p:cNvPr>
          <p:cNvSpPr txBox="1"/>
          <p:nvPr/>
        </p:nvSpPr>
        <p:spPr>
          <a:xfrm>
            <a:off x="-224117" y="5397022"/>
            <a:ext cx="11967882" cy="680251"/>
          </a:xfrm>
          <a:prstGeom prst="rect">
            <a:avLst/>
          </a:prstGeom>
          <a:noFill/>
        </p:spPr>
        <p:txBody>
          <a:bodyPr wrap="square">
            <a:spAutoFit/>
          </a:bodyPr>
          <a:lstStyle/>
          <a:p>
            <a:pPr marL="634365" indent="-6350">
              <a:lnSpc>
                <a:spcPct val="107000"/>
              </a:lnSpc>
              <a:spcAft>
                <a:spcPts val="15"/>
              </a:spcAft>
            </a:pPr>
            <a:r>
              <a:rPr lang="en-GB" sz="1800" b="1" kern="100">
                <a:solidFill>
                  <a:srgbClr val="000000"/>
                </a:solidFill>
                <a:effectLst/>
                <a:latin typeface="Ink Free" panose="03080402000500000000" pitchFamily="66" charset="0"/>
                <a:ea typeface="Ink Free" panose="03080402000500000000" pitchFamily="66" charset="0"/>
                <a:cs typeface="Ink Free" panose="03080402000500000000" pitchFamily="66" charset="0"/>
              </a:rPr>
              <a:t>Weekends give you the time and space to revise when you find it best for you. Map out the times that you will dedicate to revision, around other commitments. </a:t>
            </a:r>
            <a:endParaRPr lang="en-GB" sz="9600" b="1" kern="100">
              <a:solidFill>
                <a:srgbClr val="000000"/>
              </a:solidFill>
              <a:effectLst/>
              <a:latin typeface="Ink Free" panose="03080402000500000000" pitchFamily="66" charset="0"/>
              <a:ea typeface="Ink Free" panose="03080402000500000000" pitchFamily="66" charset="0"/>
              <a:cs typeface="Ink Free" panose="03080402000500000000" pitchFamily="66" charset="0"/>
            </a:endParaRPr>
          </a:p>
        </p:txBody>
      </p:sp>
    </p:spTree>
    <p:extLst>
      <p:ext uri="{BB962C8B-B14F-4D97-AF65-F5344CB8AC3E}">
        <p14:creationId xmlns:p14="http://schemas.microsoft.com/office/powerpoint/2010/main" val="16884261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A255DE2-FFE4-4781-99E3-D29D0CB409FF}"/>
              </a:ext>
            </a:extLst>
          </p:cNvPr>
          <p:cNvGraphicFramePr>
            <a:graphicFrameLocks noGrp="1"/>
          </p:cNvGraphicFramePr>
          <p:nvPr>
            <p:extLst>
              <p:ext uri="{D42A27DB-BD31-4B8C-83A1-F6EECF244321}">
                <p14:modId xmlns:p14="http://schemas.microsoft.com/office/powerpoint/2010/main" val="4030074763"/>
              </p:ext>
            </p:extLst>
          </p:nvPr>
        </p:nvGraphicFramePr>
        <p:xfrm>
          <a:off x="354562" y="251927"/>
          <a:ext cx="11290041" cy="6158200"/>
        </p:xfrm>
        <a:graphic>
          <a:graphicData uri="http://schemas.openxmlformats.org/drawingml/2006/table">
            <a:tbl>
              <a:tblPr firstRow="1" firstCol="1" bandRow="1">
                <a:tableStyleId>{5C22544A-7EE6-4342-B048-85BDC9FD1C3A}</a:tableStyleId>
              </a:tblPr>
              <a:tblGrid>
                <a:gridCol w="891070">
                  <a:extLst>
                    <a:ext uri="{9D8B030D-6E8A-4147-A177-3AD203B41FA5}">
                      <a16:colId xmlns:a16="http://schemas.microsoft.com/office/drawing/2014/main" val="3212977708"/>
                    </a:ext>
                  </a:extLst>
                </a:gridCol>
                <a:gridCol w="3696711">
                  <a:extLst>
                    <a:ext uri="{9D8B030D-6E8A-4147-A177-3AD203B41FA5}">
                      <a16:colId xmlns:a16="http://schemas.microsoft.com/office/drawing/2014/main" val="691680189"/>
                    </a:ext>
                  </a:extLst>
                </a:gridCol>
                <a:gridCol w="3351130">
                  <a:extLst>
                    <a:ext uri="{9D8B030D-6E8A-4147-A177-3AD203B41FA5}">
                      <a16:colId xmlns:a16="http://schemas.microsoft.com/office/drawing/2014/main" val="2546548363"/>
                    </a:ext>
                  </a:extLst>
                </a:gridCol>
                <a:gridCol w="3351130">
                  <a:extLst>
                    <a:ext uri="{9D8B030D-6E8A-4147-A177-3AD203B41FA5}">
                      <a16:colId xmlns:a16="http://schemas.microsoft.com/office/drawing/2014/main" val="290298166"/>
                    </a:ext>
                  </a:extLst>
                </a:gridCol>
              </a:tblGrid>
              <a:tr h="275737">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Monday 3rd November</a:t>
                      </a: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Tuesday 4th November</a:t>
                      </a: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Wednesday 5th November</a:t>
                      </a: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44903947"/>
                  </a:ext>
                </a:extLst>
              </a:tr>
              <a:tr h="553416">
                <a:tc>
                  <a:txBody>
                    <a:bodyPr/>
                    <a:lstStyle/>
                    <a:p>
                      <a:pPr algn="ctr">
                        <a:lnSpc>
                          <a:spcPct val="107000"/>
                        </a:lnSpc>
                        <a:spcAft>
                          <a:spcPts val="800"/>
                        </a:spcAft>
                      </a:pPr>
                      <a:r>
                        <a:rPr lang="en-GB" sz="1000" kern="100">
                          <a:solidFill>
                            <a:schemeClr val="tx1"/>
                          </a:solidFill>
                          <a:effectLst/>
                        </a:rPr>
                        <a:t>5pm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76876518"/>
                  </a:ext>
                </a:extLst>
              </a:tr>
              <a:tr h="553416">
                <a:tc>
                  <a:txBody>
                    <a:bodyPr/>
                    <a:lstStyle/>
                    <a:p>
                      <a:pPr algn="ctr">
                        <a:lnSpc>
                          <a:spcPct val="107000"/>
                        </a:lnSpc>
                        <a:spcAft>
                          <a:spcPts val="800"/>
                        </a:spcAft>
                      </a:pPr>
                      <a:r>
                        <a:rPr lang="en-GB" sz="1000" kern="100">
                          <a:solidFill>
                            <a:schemeClr val="tx1"/>
                          </a:solidFill>
                          <a:effectLst/>
                        </a:rPr>
                        <a:t>6pm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3220324"/>
                  </a:ext>
                </a:extLst>
              </a:tr>
              <a:tr h="553416">
                <a:tc>
                  <a:txBody>
                    <a:bodyPr/>
                    <a:lstStyle/>
                    <a:p>
                      <a:pPr algn="ctr">
                        <a:lnSpc>
                          <a:spcPct val="107000"/>
                        </a:lnSpc>
                        <a:spcAft>
                          <a:spcPts val="800"/>
                        </a:spcAft>
                      </a:pPr>
                      <a:r>
                        <a:rPr lang="en-GB" sz="1000" kern="100">
                          <a:solidFill>
                            <a:schemeClr val="tx1"/>
                          </a:solidFill>
                          <a:effectLst/>
                        </a:rPr>
                        <a:t>7pm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26243314"/>
                  </a:ext>
                </a:extLst>
              </a:tr>
              <a:tr h="553416">
                <a:tc>
                  <a:txBody>
                    <a:bodyPr/>
                    <a:lstStyle/>
                    <a:p>
                      <a:pPr algn="ctr">
                        <a:lnSpc>
                          <a:spcPct val="107000"/>
                        </a:lnSpc>
                        <a:spcAft>
                          <a:spcPts val="800"/>
                        </a:spcAft>
                      </a:pPr>
                      <a:r>
                        <a:rPr lang="en-GB" sz="1000" kern="100">
                          <a:solidFill>
                            <a:schemeClr val="tx1"/>
                          </a:solidFill>
                          <a:effectLst/>
                        </a:rPr>
                        <a:t>8pm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45146650"/>
                  </a:ext>
                </a:extLst>
              </a:tr>
              <a:tr h="625982">
                <a:tc>
                  <a:txBody>
                    <a:bodyPr/>
                    <a:lstStyle/>
                    <a:p>
                      <a:pPr algn="ctr">
                        <a:lnSpc>
                          <a:spcPct val="107000"/>
                        </a:lnSpc>
                        <a:spcAft>
                          <a:spcPts val="800"/>
                        </a:spcAft>
                      </a:pPr>
                      <a:r>
                        <a:rPr lang="en-GB" sz="1000" kern="100">
                          <a:solidFill>
                            <a:schemeClr val="tx1"/>
                          </a:solidFill>
                          <a:effectLst/>
                        </a:rPr>
                        <a:t>9pm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46179116"/>
                  </a:ext>
                </a:extLst>
              </a:tr>
              <a:tr h="275737">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Thursday 6th November</a:t>
                      </a: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Friday 7th November</a:t>
                      </a: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26875283"/>
                  </a:ext>
                </a:extLst>
              </a:tr>
              <a:tr h="553416">
                <a:tc>
                  <a:txBody>
                    <a:bodyPr/>
                    <a:lstStyle/>
                    <a:p>
                      <a:pPr algn="ctr">
                        <a:lnSpc>
                          <a:spcPct val="107000"/>
                        </a:lnSpc>
                        <a:spcAft>
                          <a:spcPts val="800"/>
                        </a:spcAft>
                      </a:pPr>
                      <a:r>
                        <a:rPr lang="en-GB" sz="1000" kern="100">
                          <a:solidFill>
                            <a:schemeClr val="tx1"/>
                          </a:solidFill>
                          <a:effectLst/>
                        </a:rPr>
                        <a:t>5pm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77312925"/>
                  </a:ext>
                </a:extLst>
              </a:tr>
              <a:tr h="553416">
                <a:tc>
                  <a:txBody>
                    <a:bodyPr/>
                    <a:lstStyle/>
                    <a:p>
                      <a:pPr algn="ctr">
                        <a:lnSpc>
                          <a:spcPct val="107000"/>
                        </a:lnSpc>
                        <a:spcAft>
                          <a:spcPts val="800"/>
                        </a:spcAft>
                      </a:pPr>
                      <a:r>
                        <a:rPr lang="en-GB" sz="1000" kern="100">
                          <a:solidFill>
                            <a:schemeClr val="tx1"/>
                          </a:solidFill>
                          <a:effectLst/>
                        </a:rPr>
                        <a:t>6pm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01781795"/>
                  </a:ext>
                </a:extLst>
              </a:tr>
              <a:tr h="553416">
                <a:tc>
                  <a:txBody>
                    <a:bodyPr/>
                    <a:lstStyle/>
                    <a:p>
                      <a:pPr algn="ctr">
                        <a:lnSpc>
                          <a:spcPct val="107000"/>
                        </a:lnSpc>
                        <a:spcAft>
                          <a:spcPts val="800"/>
                        </a:spcAft>
                      </a:pPr>
                      <a:r>
                        <a:rPr lang="en-GB" sz="1000" kern="100">
                          <a:solidFill>
                            <a:schemeClr val="tx1"/>
                          </a:solidFill>
                          <a:effectLst/>
                        </a:rPr>
                        <a:t>7pm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43877867"/>
                  </a:ext>
                </a:extLst>
              </a:tr>
              <a:tr h="553416">
                <a:tc>
                  <a:txBody>
                    <a:bodyPr/>
                    <a:lstStyle/>
                    <a:p>
                      <a:pPr algn="ctr">
                        <a:lnSpc>
                          <a:spcPct val="107000"/>
                        </a:lnSpc>
                        <a:spcAft>
                          <a:spcPts val="800"/>
                        </a:spcAft>
                      </a:pPr>
                      <a:r>
                        <a:rPr lang="en-GB" sz="1000" kern="100">
                          <a:solidFill>
                            <a:schemeClr val="tx1"/>
                          </a:solidFill>
                          <a:effectLst/>
                        </a:rPr>
                        <a:t>8pm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9647138"/>
                  </a:ext>
                </a:extLst>
              </a:tr>
              <a:tr h="553416">
                <a:tc>
                  <a:txBody>
                    <a:bodyPr/>
                    <a:lstStyle/>
                    <a:p>
                      <a:pPr algn="ctr">
                        <a:lnSpc>
                          <a:spcPct val="107000"/>
                        </a:lnSpc>
                        <a:spcAft>
                          <a:spcPts val="800"/>
                        </a:spcAft>
                      </a:pPr>
                      <a:r>
                        <a:rPr lang="en-GB" sz="1000" kern="100">
                          <a:solidFill>
                            <a:schemeClr val="tx1"/>
                          </a:solidFill>
                          <a:effectLst/>
                        </a:rPr>
                        <a:t>9pm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31938128"/>
                  </a:ext>
                </a:extLst>
              </a:tr>
            </a:tbl>
          </a:graphicData>
        </a:graphic>
      </p:graphicFrame>
      <p:sp>
        <p:nvSpPr>
          <p:cNvPr id="5" name="Rectangle: Rounded Corners 4">
            <a:extLst>
              <a:ext uri="{FF2B5EF4-FFF2-40B4-BE49-F238E27FC236}">
                <a16:creationId xmlns:a16="http://schemas.microsoft.com/office/drawing/2014/main" id="{1321A559-55C3-49CD-864F-5CC35A12AF99}"/>
              </a:ext>
            </a:extLst>
          </p:cNvPr>
          <p:cNvSpPr/>
          <p:nvPr/>
        </p:nvSpPr>
        <p:spPr>
          <a:xfrm>
            <a:off x="8346213" y="3406002"/>
            <a:ext cx="3512995" cy="3013460"/>
          </a:xfrm>
          <a:prstGeom prst="round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3600" b="1" kern="100">
                <a:solidFill>
                  <a:srgbClr val="000000"/>
                </a:solidFill>
                <a:latin typeface="Ink Free"/>
                <a:ea typeface="Calibri"/>
              </a:rPr>
              <a:t>Mock exams week 1</a:t>
            </a:r>
            <a:endParaRPr lang="en-US"/>
          </a:p>
        </p:txBody>
      </p:sp>
    </p:spTree>
    <p:extLst>
      <p:ext uri="{BB962C8B-B14F-4D97-AF65-F5344CB8AC3E}">
        <p14:creationId xmlns:p14="http://schemas.microsoft.com/office/powerpoint/2010/main" val="39064558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EE4C9C-281A-78CE-58E5-9FEAA27EAED3}"/>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420C800-F62E-D378-922F-922E322F7611}"/>
              </a:ext>
            </a:extLst>
          </p:cNvPr>
          <p:cNvGraphicFramePr>
            <a:graphicFrameLocks noGrp="1"/>
          </p:cNvGraphicFramePr>
          <p:nvPr>
            <p:extLst>
              <p:ext uri="{D42A27DB-BD31-4B8C-83A1-F6EECF244321}">
                <p14:modId xmlns:p14="http://schemas.microsoft.com/office/powerpoint/2010/main" val="3260947949"/>
              </p:ext>
            </p:extLst>
          </p:nvPr>
        </p:nvGraphicFramePr>
        <p:xfrm>
          <a:off x="382512" y="283697"/>
          <a:ext cx="11379182" cy="4888939"/>
        </p:xfrm>
        <a:graphic>
          <a:graphicData uri="http://schemas.openxmlformats.org/drawingml/2006/table">
            <a:tbl>
              <a:tblPr firstRow="1" firstCol="1" bandRow="1">
                <a:tableStyleId>{5C22544A-7EE6-4342-B048-85BDC9FD1C3A}</a:tableStyleId>
              </a:tblPr>
              <a:tblGrid>
                <a:gridCol w="1496830">
                  <a:extLst>
                    <a:ext uri="{9D8B030D-6E8A-4147-A177-3AD203B41FA5}">
                      <a16:colId xmlns:a16="http://schemas.microsoft.com/office/drawing/2014/main" val="1387809115"/>
                    </a:ext>
                  </a:extLst>
                </a:gridCol>
                <a:gridCol w="4941176">
                  <a:extLst>
                    <a:ext uri="{9D8B030D-6E8A-4147-A177-3AD203B41FA5}">
                      <a16:colId xmlns:a16="http://schemas.microsoft.com/office/drawing/2014/main" val="587726612"/>
                    </a:ext>
                  </a:extLst>
                </a:gridCol>
                <a:gridCol w="4941176">
                  <a:extLst>
                    <a:ext uri="{9D8B030D-6E8A-4147-A177-3AD203B41FA5}">
                      <a16:colId xmlns:a16="http://schemas.microsoft.com/office/drawing/2014/main" val="2883561525"/>
                    </a:ext>
                  </a:extLst>
                </a:gridCol>
              </a:tblGrid>
              <a:tr h="444449">
                <a:tc>
                  <a:txBody>
                    <a:bodyPr/>
                    <a:lstStyle/>
                    <a:p>
                      <a:pPr algn="ctr">
                        <a:lnSpc>
                          <a:spcPct val="107000"/>
                        </a:lnSpc>
                        <a:spcAft>
                          <a:spcPts val="800"/>
                        </a:spcAft>
                      </a:pPr>
                      <a:r>
                        <a:rPr lang="en-GB" sz="1400" kern="100">
                          <a:solidFill>
                            <a:schemeClr val="tx1"/>
                          </a:solidFill>
                          <a:effectLst/>
                        </a:rPr>
                        <a:t>Time</a:t>
                      </a: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400" kern="100">
                          <a:solidFill>
                            <a:schemeClr val="tx1"/>
                          </a:solidFill>
                          <a:effectLst/>
                        </a:rPr>
                        <a:t>Saturday 8th November</a:t>
                      </a: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400" kern="100">
                          <a:solidFill>
                            <a:schemeClr val="tx1"/>
                          </a:solidFill>
                          <a:effectLst/>
                        </a:rPr>
                        <a:t>Sunday 9th November</a:t>
                      </a: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13319111"/>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0848218"/>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84504921"/>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15350381"/>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73582072"/>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05069496"/>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68212572"/>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31146980"/>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77852065"/>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93562501"/>
                  </a:ext>
                </a:extLst>
              </a:tr>
              <a:tr h="444449">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900" kern="100">
                        <a:solidFill>
                          <a:schemeClr val="tx1"/>
                        </a:solidFill>
                        <a:effectLst/>
                        <a:latin typeface="Calibri" panose="020F0502020204030204" pitchFamily="34" charset="0"/>
                        <a:ea typeface="Calibri" panose="020F0502020204030204" pitchFamily="34" charset="0"/>
                      </a:endParaRPr>
                    </a:p>
                  </a:txBody>
                  <a:tcPr marL="58604" marR="586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4598492"/>
                  </a:ext>
                </a:extLst>
              </a:tr>
            </a:tbl>
          </a:graphicData>
        </a:graphic>
      </p:graphicFrame>
      <p:sp>
        <p:nvSpPr>
          <p:cNvPr id="6" name="TextBox 5">
            <a:extLst>
              <a:ext uri="{FF2B5EF4-FFF2-40B4-BE49-F238E27FC236}">
                <a16:creationId xmlns:a16="http://schemas.microsoft.com/office/drawing/2014/main" id="{578085F9-31A7-6108-D424-15A2397DB920}"/>
              </a:ext>
            </a:extLst>
          </p:cNvPr>
          <p:cNvSpPr txBox="1"/>
          <p:nvPr/>
        </p:nvSpPr>
        <p:spPr>
          <a:xfrm>
            <a:off x="-224117" y="5397022"/>
            <a:ext cx="11967882" cy="680251"/>
          </a:xfrm>
          <a:prstGeom prst="rect">
            <a:avLst/>
          </a:prstGeom>
          <a:noFill/>
        </p:spPr>
        <p:txBody>
          <a:bodyPr wrap="square">
            <a:spAutoFit/>
          </a:bodyPr>
          <a:lstStyle/>
          <a:p>
            <a:pPr marL="634365" indent="-6350">
              <a:lnSpc>
                <a:spcPct val="107000"/>
              </a:lnSpc>
              <a:spcAft>
                <a:spcPts val="15"/>
              </a:spcAft>
            </a:pPr>
            <a:r>
              <a:rPr lang="en-GB" sz="1800" b="1" kern="100">
                <a:solidFill>
                  <a:srgbClr val="000000"/>
                </a:solidFill>
                <a:effectLst/>
                <a:latin typeface="Ink Free" panose="03080402000500000000" pitchFamily="66" charset="0"/>
                <a:ea typeface="Ink Free" panose="03080402000500000000" pitchFamily="66" charset="0"/>
                <a:cs typeface="Ink Free" panose="03080402000500000000" pitchFamily="66" charset="0"/>
              </a:rPr>
              <a:t>Weekends give you the time and space to revise when you find it best for you. Map out the times that you will dedicate to revision, around other commitments. </a:t>
            </a:r>
            <a:endParaRPr lang="en-GB" sz="9600" b="1" kern="100">
              <a:solidFill>
                <a:srgbClr val="000000"/>
              </a:solidFill>
              <a:effectLst/>
              <a:latin typeface="Ink Free" panose="03080402000500000000" pitchFamily="66" charset="0"/>
              <a:ea typeface="Ink Free" panose="03080402000500000000" pitchFamily="66" charset="0"/>
              <a:cs typeface="Ink Free" panose="03080402000500000000" pitchFamily="66" charset="0"/>
            </a:endParaRPr>
          </a:p>
        </p:txBody>
      </p:sp>
    </p:spTree>
    <p:extLst>
      <p:ext uri="{BB962C8B-B14F-4D97-AF65-F5344CB8AC3E}">
        <p14:creationId xmlns:p14="http://schemas.microsoft.com/office/powerpoint/2010/main" val="34271218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323403-1BBD-CBAB-33BA-16EFA75B58E1}"/>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AE48116-FBB8-3C43-193D-AECC5B2075BC}"/>
              </a:ext>
            </a:extLst>
          </p:cNvPr>
          <p:cNvGraphicFramePr>
            <a:graphicFrameLocks noGrp="1"/>
          </p:cNvGraphicFramePr>
          <p:nvPr>
            <p:extLst>
              <p:ext uri="{D42A27DB-BD31-4B8C-83A1-F6EECF244321}">
                <p14:modId xmlns:p14="http://schemas.microsoft.com/office/powerpoint/2010/main" val="3055435516"/>
              </p:ext>
            </p:extLst>
          </p:nvPr>
        </p:nvGraphicFramePr>
        <p:xfrm>
          <a:off x="354562" y="251927"/>
          <a:ext cx="11290041" cy="6158200"/>
        </p:xfrm>
        <a:graphic>
          <a:graphicData uri="http://schemas.openxmlformats.org/drawingml/2006/table">
            <a:tbl>
              <a:tblPr firstRow="1" firstCol="1" bandRow="1">
                <a:tableStyleId>{5C22544A-7EE6-4342-B048-85BDC9FD1C3A}</a:tableStyleId>
              </a:tblPr>
              <a:tblGrid>
                <a:gridCol w="891070">
                  <a:extLst>
                    <a:ext uri="{9D8B030D-6E8A-4147-A177-3AD203B41FA5}">
                      <a16:colId xmlns:a16="http://schemas.microsoft.com/office/drawing/2014/main" val="3212977708"/>
                    </a:ext>
                  </a:extLst>
                </a:gridCol>
                <a:gridCol w="3696711">
                  <a:extLst>
                    <a:ext uri="{9D8B030D-6E8A-4147-A177-3AD203B41FA5}">
                      <a16:colId xmlns:a16="http://schemas.microsoft.com/office/drawing/2014/main" val="691680189"/>
                    </a:ext>
                  </a:extLst>
                </a:gridCol>
                <a:gridCol w="3351130">
                  <a:extLst>
                    <a:ext uri="{9D8B030D-6E8A-4147-A177-3AD203B41FA5}">
                      <a16:colId xmlns:a16="http://schemas.microsoft.com/office/drawing/2014/main" val="2546548363"/>
                    </a:ext>
                  </a:extLst>
                </a:gridCol>
                <a:gridCol w="3351130">
                  <a:extLst>
                    <a:ext uri="{9D8B030D-6E8A-4147-A177-3AD203B41FA5}">
                      <a16:colId xmlns:a16="http://schemas.microsoft.com/office/drawing/2014/main" val="290298166"/>
                    </a:ext>
                  </a:extLst>
                </a:gridCol>
              </a:tblGrid>
              <a:tr h="275737">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Monday 10th November</a:t>
                      </a: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Tuesday 11th November</a:t>
                      </a: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Wednesday 12th November</a:t>
                      </a: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44903947"/>
                  </a:ext>
                </a:extLst>
              </a:tr>
              <a:tr h="553416">
                <a:tc>
                  <a:txBody>
                    <a:bodyPr/>
                    <a:lstStyle/>
                    <a:p>
                      <a:pPr algn="ctr">
                        <a:lnSpc>
                          <a:spcPct val="107000"/>
                        </a:lnSpc>
                        <a:spcAft>
                          <a:spcPts val="800"/>
                        </a:spcAft>
                      </a:pPr>
                      <a:r>
                        <a:rPr lang="en-GB" sz="1000" kern="100">
                          <a:solidFill>
                            <a:schemeClr val="tx1"/>
                          </a:solidFill>
                          <a:effectLst/>
                        </a:rPr>
                        <a:t>5pm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76876518"/>
                  </a:ext>
                </a:extLst>
              </a:tr>
              <a:tr h="553416">
                <a:tc>
                  <a:txBody>
                    <a:bodyPr/>
                    <a:lstStyle/>
                    <a:p>
                      <a:pPr algn="ctr">
                        <a:lnSpc>
                          <a:spcPct val="107000"/>
                        </a:lnSpc>
                        <a:spcAft>
                          <a:spcPts val="800"/>
                        </a:spcAft>
                      </a:pPr>
                      <a:r>
                        <a:rPr lang="en-GB" sz="1000" kern="100">
                          <a:solidFill>
                            <a:schemeClr val="tx1"/>
                          </a:solidFill>
                          <a:effectLst/>
                        </a:rPr>
                        <a:t>6pm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3220324"/>
                  </a:ext>
                </a:extLst>
              </a:tr>
              <a:tr h="553416">
                <a:tc>
                  <a:txBody>
                    <a:bodyPr/>
                    <a:lstStyle/>
                    <a:p>
                      <a:pPr algn="ctr">
                        <a:lnSpc>
                          <a:spcPct val="107000"/>
                        </a:lnSpc>
                        <a:spcAft>
                          <a:spcPts val="800"/>
                        </a:spcAft>
                      </a:pPr>
                      <a:r>
                        <a:rPr lang="en-GB" sz="1000" kern="100">
                          <a:solidFill>
                            <a:schemeClr val="tx1"/>
                          </a:solidFill>
                          <a:effectLst/>
                        </a:rPr>
                        <a:t>7pm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26243314"/>
                  </a:ext>
                </a:extLst>
              </a:tr>
              <a:tr h="553416">
                <a:tc>
                  <a:txBody>
                    <a:bodyPr/>
                    <a:lstStyle/>
                    <a:p>
                      <a:pPr algn="ctr">
                        <a:lnSpc>
                          <a:spcPct val="107000"/>
                        </a:lnSpc>
                        <a:spcAft>
                          <a:spcPts val="800"/>
                        </a:spcAft>
                      </a:pPr>
                      <a:r>
                        <a:rPr lang="en-GB" sz="1000" kern="100">
                          <a:solidFill>
                            <a:schemeClr val="tx1"/>
                          </a:solidFill>
                          <a:effectLst/>
                        </a:rPr>
                        <a:t>8pm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45146650"/>
                  </a:ext>
                </a:extLst>
              </a:tr>
              <a:tr h="625982">
                <a:tc>
                  <a:txBody>
                    <a:bodyPr/>
                    <a:lstStyle/>
                    <a:p>
                      <a:pPr algn="ctr">
                        <a:lnSpc>
                          <a:spcPct val="107000"/>
                        </a:lnSpc>
                        <a:spcAft>
                          <a:spcPts val="800"/>
                        </a:spcAft>
                      </a:pPr>
                      <a:r>
                        <a:rPr lang="en-GB" sz="1000" kern="100">
                          <a:solidFill>
                            <a:schemeClr val="tx1"/>
                          </a:solidFill>
                          <a:effectLst/>
                        </a:rPr>
                        <a:t>9pm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46179116"/>
                  </a:ext>
                </a:extLst>
              </a:tr>
              <a:tr h="275737">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Thursday 13th November</a:t>
                      </a: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Friday 14th November</a:t>
                      </a: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26875283"/>
                  </a:ext>
                </a:extLst>
              </a:tr>
              <a:tr h="553416">
                <a:tc>
                  <a:txBody>
                    <a:bodyPr/>
                    <a:lstStyle/>
                    <a:p>
                      <a:pPr algn="ctr">
                        <a:lnSpc>
                          <a:spcPct val="107000"/>
                        </a:lnSpc>
                        <a:spcAft>
                          <a:spcPts val="800"/>
                        </a:spcAft>
                      </a:pPr>
                      <a:r>
                        <a:rPr lang="en-GB" sz="1000" kern="100">
                          <a:solidFill>
                            <a:schemeClr val="tx1"/>
                          </a:solidFill>
                          <a:effectLst/>
                        </a:rPr>
                        <a:t>5pm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77312925"/>
                  </a:ext>
                </a:extLst>
              </a:tr>
              <a:tr h="553416">
                <a:tc>
                  <a:txBody>
                    <a:bodyPr/>
                    <a:lstStyle/>
                    <a:p>
                      <a:pPr algn="ctr">
                        <a:lnSpc>
                          <a:spcPct val="107000"/>
                        </a:lnSpc>
                        <a:spcAft>
                          <a:spcPts val="800"/>
                        </a:spcAft>
                      </a:pPr>
                      <a:r>
                        <a:rPr lang="en-GB" sz="1000" kern="100">
                          <a:solidFill>
                            <a:schemeClr val="tx1"/>
                          </a:solidFill>
                          <a:effectLst/>
                        </a:rPr>
                        <a:t>6pm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01781795"/>
                  </a:ext>
                </a:extLst>
              </a:tr>
              <a:tr h="553416">
                <a:tc>
                  <a:txBody>
                    <a:bodyPr/>
                    <a:lstStyle/>
                    <a:p>
                      <a:pPr algn="ctr">
                        <a:lnSpc>
                          <a:spcPct val="107000"/>
                        </a:lnSpc>
                        <a:spcAft>
                          <a:spcPts val="800"/>
                        </a:spcAft>
                      </a:pPr>
                      <a:r>
                        <a:rPr lang="en-GB" sz="1000" kern="100">
                          <a:solidFill>
                            <a:schemeClr val="tx1"/>
                          </a:solidFill>
                          <a:effectLst/>
                        </a:rPr>
                        <a:t>7pm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43877867"/>
                  </a:ext>
                </a:extLst>
              </a:tr>
              <a:tr h="553416">
                <a:tc>
                  <a:txBody>
                    <a:bodyPr/>
                    <a:lstStyle/>
                    <a:p>
                      <a:pPr algn="ctr">
                        <a:lnSpc>
                          <a:spcPct val="107000"/>
                        </a:lnSpc>
                        <a:spcAft>
                          <a:spcPts val="800"/>
                        </a:spcAft>
                      </a:pPr>
                      <a:r>
                        <a:rPr lang="en-GB" sz="1000" kern="100">
                          <a:solidFill>
                            <a:schemeClr val="tx1"/>
                          </a:solidFill>
                          <a:effectLst/>
                        </a:rPr>
                        <a:t>8pm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9647138"/>
                  </a:ext>
                </a:extLst>
              </a:tr>
              <a:tr h="553416">
                <a:tc>
                  <a:txBody>
                    <a:bodyPr/>
                    <a:lstStyle/>
                    <a:p>
                      <a:pPr algn="ctr">
                        <a:lnSpc>
                          <a:spcPct val="107000"/>
                        </a:lnSpc>
                        <a:spcAft>
                          <a:spcPts val="800"/>
                        </a:spcAft>
                      </a:pPr>
                      <a:r>
                        <a:rPr lang="en-GB" sz="1000" kern="100">
                          <a:solidFill>
                            <a:schemeClr val="tx1"/>
                          </a:solidFill>
                          <a:effectLst/>
                        </a:rPr>
                        <a:t>9pm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31938128"/>
                  </a:ext>
                </a:extLst>
              </a:tr>
            </a:tbl>
          </a:graphicData>
        </a:graphic>
      </p:graphicFrame>
      <p:sp>
        <p:nvSpPr>
          <p:cNvPr id="5" name="Rectangle: Rounded Corners 4">
            <a:extLst>
              <a:ext uri="{FF2B5EF4-FFF2-40B4-BE49-F238E27FC236}">
                <a16:creationId xmlns:a16="http://schemas.microsoft.com/office/drawing/2014/main" id="{87DCF025-0BFC-3BA3-90DE-580737F94049}"/>
              </a:ext>
            </a:extLst>
          </p:cNvPr>
          <p:cNvSpPr/>
          <p:nvPr/>
        </p:nvSpPr>
        <p:spPr>
          <a:xfrm>
            <a:off x="8346213" y="3406002"/>
            <a:ext cx="3512995" cy="3013460"/>
          </a:xfrm>
          <a:prstGeom prst="round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3600" b="1" kern="100">
                <a:solidFill>
                  <a:srgbClr val="000000"/>
                </a:solidFill>
                <a:latin typeface="Ink Free"/>
                <a:ea typeface="Calibri"/>
              </a:rPr>
              <a:t>Mock exams week 2</a:t>
            </a:r>
            <a:endParaRPr lang="en-US"/>
          </a:p>
        </p:txBody>
      </p:sp>
    </p:spTree>
    <p:extLst>
      <p:ext uri="{BB962C8B-B14F-4D97-AF65-F5344CB8AC3E}">
        <p14:creationId xmlns:p14="http://schemas.microsoft.com/office/powerpoint/2010/main" val="2391032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Text Box">
            <a:extLst>
              <a:ext uri="{FF2B5EF4-FFF2-40B4-BE49-F238E27FC236}">
                <a16:creationId xmlns:a16="http://schemas.microsoft.com/office/drawing/2014/main" id="{AD7E800F-1F87-431E-AFE2-DFEB6EF2C4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2551" y="5569157"/>
            <a:ext cx="1397531" cy="909174"/>
          </a:xfrm>
          <a:prstGeom prst="rect">
            <a:avLst/>
          </a:prstGeom>
          <a:noFill/>
          <a:extLst>
            <a:ext uri="{909E8E84-426E-40DD-AFC4-6F175D3DCCD1}">
              <a14:hiddenFill xmlns:a14="http://schemas.microsoft.com/office/drawing/2010/main">
                <a:solidFill>
                  <a:srgbClr val="FFFFFF"/>
                </a:solidFill>
              </a14:hiddenFill>
            </a:ext>
          </a:extLst>
        </p:spPr>
      </p:pic>
      <p:pic>
        <p:nvPicPr>
          <p:cNvPr id="12291" name="Picture 3">
            <a:extLst>
              <a:ext uri="{FF2B5EF4-FFF2-40B4-BE49-F238E27FC236}">
                <a16:creationId xmlns:a16="http://schemas.microsoft.com/office/drawing/2014/main" id="{6F837AA3-89F0-4181-AF43-594F57F66E9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46088" y="5415526"/>
            <a:ext cx="1298821" cy="1272845"/>
          </a:xfrm>
          <a:prstGeom prst="rect">
            <a:avLst/>
          </a:prstGeom>
          <a:noFill/>
          <a:extLst>
            <a:ext uri="{909E8E84-426E-40DD-AFC4-6F175D3DCCD1}">
              <a14:hiddenFill xmlns:a14="http://schemas.microsoft.com/office/drawing/2010/main">
                <a:solidFill>
                  <a:srgbClr val="FFFFFF"/>
                </a:solidFill>
              </a14:hiddenFill>
            </a:ext>
          </a:extLst>
        </p:spPr>
      </p:pic>
      <p:pic>
        <p:nvPicPr>
          <p:cNvPr id="12292" name="Picture 4" descr="How To Revise: Tried and Tested Revision Techniques">
            <a:extLst>
              <a:ext uri="{FF2B5EF4-FFF2-40B4-BE49-F238E27FC236}">
                <a16:creationId xmlns:a16="http://schemas.microsoft.com/office/drawing/2014/main" id="{F7AACA90-335C-4E85-B332-AD94FFAC3B8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2734" y="1641782"/>
            <a:ext cx="6798346" cy="4806643"/>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722558EC-6814-4494-A4B4-13A67A23A36B}"/>
              </a:ext>
            </a:extLst>
          </p:cNvPr>
          <p:cNvSpPr txBox="1"/>
          <p:nvPr/>
        </p:nvSpPr>
        <p:spPr>
          <a:xfrm>
            <a:off x="138880" y="336444"/>
            <a:ext cx="6582696" cy="1107996"/>
          </a:xfrm>
          <a:prstGeom prst="rect">
            <a:avLst/>
          </a:prstGeom>
          <a:noFill/>
        </p:spPr>
        <p:txBody>
          <a:bodyPr wrap="square">
            <a:spAutoFit/>
          </a:bodyPr>
          <a:lstStyle/>
          <a:p>
            <a:r>
              <a:rPr lang="en-GB" sz="6600" b="1" i="0">
                <a:solidFill>
                  <a:srgbClr val="000000"/>
                </a:solidFill>
                <a:effectLst/>
                <a:latin typeface="Ink Free" panose="03080402000500000000" pitchFamily="66" charset="0"/>
              </a:rPr>
              <a:t>Revision Top Tips</a:t>
            </a:r>
            <a:endParaRPr lang="en-GB" sz="6600">
              <a:latin typeface="Ink Free" panose="03080402000500000000" pitchFamily="66" charset="0"/>
            </a:endParaRPr>
          </a:p>
        </p:txBody>
      </p:sp>
      <p:pic>
        <p:nvPicPr>
          <p:cNvPr id="12294" name="Picture 6">
            <a:extLst>
              <a:ext uri="{FF2B5EF4-FFF2-40B4-BE49-F238E27FC236}">
                <a16:creationId xmlns:a16="http://schemas.microsoft.com/office/drawing/2014/main" id="{30C6FF14-507F-4341-9B0E-801911F0424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l="-1145" t="7919" r="200" b="402"/>
          <a:stretch>
            <a:fillRect/>
          </a:stretch>
        </p:blipFill>
        <p:spPr bwMode="auto">
          <a:xfrm>
            <a:off x="6959248" y="580889"/>
            <a:ext cx="5222291" cy="48299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7325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09E8DE9-46F0-41C0-A45E-7F679DB087E6}"/>
              </a:ext>
            </a:extLst>
          </p:cNvPr>
          <p:cNvSpPr txBox="1"/>
          <p:nvPr/>
        </p:nvSpPr>
        <p:spPr>
          <a:xfrm>
            <a:off x="304800" y="314563"/>
            <a:ext cx="7512424" cy="1161344"/>
          </a:xfrm>
          <a:prstGeom prst="rect">
            <a:avLst/>
          </a:prstGeom>
          <a:noFill/>
        </p:spPr>
        <p:txBody>
          <a:bodyPr wrap="square">
            <a:spAutoFit/>
          </a:bodyPr>
          <a:lstStyle/>
          <a:p>
            <a:pPr>
              <a:lnSpc>
                <a:spcPct val="107000"/>
              </a:lnSpc>
              <a:spcAft>
                <a:spcPts val="800"/>
              </a:spcAft>
            </a:pPr>
            <a:r>
              <a:rPr lang="en-GB" sz="6600" kern="100">
                <a:solidFill>
                  <a:srgbClr val="000000"/>
                </a:solidFill>
                <a:effectLst/>
                <a:latin typeface="Ink Free" panose="03080402000500000000" pitchFamily="66" charset="0"/>
                <a:ea typeface="Ink Free" panose="03080402000500000000" pitchFamily="66" charset="0"/>
                <a:cs typeface="Ink Free" panose="03080402000500000000" pitchFamily="66" charset="0"/>
              </a:rPr>
              <a:t>Career Action Plan</a:t>
            </a:r>
            <a:endParaRPr lang="en-GB" sz="2800" kern="100">
              <a:solidFill>
                <a:srgbClr val="000000"/>
              </a:solidFill>
              <a:effectLst/>
              <a:latin typeface="Calibri" panose="020F0502020204030204" pitchFamily="34" charset="0"/>
              <a:ea typeface="Calibri" panose="020F0502020204030204" pitchFamily="34" charset="0"/>
            </a:endParaRPr>
          </a:p>
        </p:txBody>
      </p:sp>
      <p:pic>
        <p:nvPicPr>
          <p:cNvPr id="6" name="Picture 5">
            <a:extLst>
              <a:ext uri="{FF2B5EF4-FFF2-40B4-BE49-F238E27FC236}">
                <a16:creationId xmlns:a16="http://schemas.microsoft.com/office/drawing/2014/main" id="{D31D7846-5615-4B08-A42E-6164261FA41B}"/>
              </a:ext>
            </a:extLst>
          </p:cNvPr>
          <p:cNvPicPr/>
          <p:nvPr/>
        </p:nvPicPr>
        <p:blipFill>
          <a:blip r:embed="rId2"/>
          <a:stretch>
            <a:fillRect/>
          </a:stretch>
        </p:blipFill>
        <p:spPr>
          <a:xfrm>
            <a:off x="9428517" y="363052"/>
            <a:ext cx="2030730" cy="2814955"/>
          </a:xfrm>
          <a:prstGeom prst="rect">
            <a:avLst/>
          </a:prstGeom>
        </p:spPr>
      </p:pic>
      <p:sp>
        <p:nvSpPr>
          <p:cNvPr id="7" name="Shape 114">
            <a:extLst>
              <a:ext uri="{FF2B5EF4-FFF2-40B4-BE49-F238E27FC236}">
                <a16:creationId xmlns:a16="http://schemas.microsoft.com/office/drawing/2014/main" id="{C4B616D6-57A9-4208-975E-807ABB975CAE}"/>
              </a:ext>
            </a:extLst>
          </p:cNvPr>
          <p:cNvSpPr/>
          <p:nvPr/>
        </p:nvSpPr>
        <p:spPr>
          <a:xfrm>
            <a:off x="1302702" y="865505"/>
            <a:ext cx="9585960" cy="5126990"/>
          </a:xfrm>
          <a:custGeom>
            <a:avLst/>
            <a:gdLst/>
            <a:ahLst/>
            <a:cxnLst/>
            <a:rect l="0" t="0" r="0" b="0"/>
            <a:pathLst>
              <a:path w="9724644" h="5201412">
                <a:moveTo>
                  <a:pt x="7123938" y="0"/>
                </a:moveTo>
                <a:lnTo>
                  <a:pt x="9724644" y="2600706"/>
                </a:lnTo>
                <a:lnTo>
                  <a:pt x="7123938" y="5201412"/>
                </a:lnTo>
                <a:lnTo>
                  <a:pt x="7123938" y="3901059"/>
                </a:lnTo>
                <a:lnTo>
                  <a:pt x="0" y="3901059"/>
                </a:lnTo>
                <a:lnTo>
                  <a:pt x="0" y="1300353"/>
                </a:lnTo>
                <a:lnTo>
                  <a:pt x="7123938" y="1300353"/>
                </a:lnTo>
                <a:lnTo>
                  <a:pt x="7123938" y="0"/>
                </a:lnTo>
                <a:close/>
              </a:path>
            </a:pathLst>
          </a:custGeom>
          <a:ln w="0" cap="flat">
            <a:miter lim="127000"/>
          </a:ln>
        </p:spPr>
        <p:style>
          <a:lnRef idx="0">
            <a:srgbClr val="000000">
              <a:alpha val="0"/>
            </a:srgbClr>
          </a:lnRef>
          <a:fillRef idx="1">
            <a:srgbClr val="CFD5EA"/>
          </a:fillRef>
          <a:effectRef idx="0">
            <a:scrgbClr r="0" g="0" b="0"/>
          </a:effectRef>
          <a:fontRef idx="none"/>
        </p:style>
        <p:txBody>
          <a:bodyPr/>
          <a:lstStyle/>
          <a:p>
            <a:endParaRPr lang="en-GB"/>
          </a:p>
        </p:txBody>
      </p:sp>
      <p:sp>
        <p:nvSpPr>
          <p:cNvPr id="8" name="Shape 115">
            <a:extLst>
              <a:ext uri="{FF2B5EF4-FFF2-40B4-BE49-F238E27FC236}">
                <a16:creationId xmlns:a16="http://schemas.microsoft.com/office/drawing/2014/main" id="{C3EEE9E6-E33E-45B7-98C5-0A073C174052}"/>
              </a:ext>
            </a:extLst>
          </p:cNvPr>
          <p:cNvSpPr/>
          <p:nvPr/>
        </p:nvSpPr>
        <p:spPr>
          <a:xfrm>
            <a:off x="457517" y="1693545"/>
            <a:ext cx="2693035" cy="3471545"/>
          </a:xfrm>
          <a:custGeom>
            <a:avLst/>
            <a:gdLst/>
            <a:ahLst/>
            <a:cxnLst/>
            <a:rect l="0" t="0" r="0" b="0"/>
            <a:pathLst>
              <a:path w="2732532" h="3521964">
                <a:moveTo>
                  <a:pt x="455435" y="0"/>
                </a:moveTo>
                <a:lnTo>
                  <a:pt x="2277110" y="0"/>
                </a:lnTo>
                <a:cubicBezTo>
                  <a:pt x="2528570" y="0"/>
                  <a:pt x="2732532" y="203962"/>
                  <a:pt x="2732532" y="455422"/>
                </a:cubicBezTo>
                <a:lnTo>
                  <a:pt x="2732532" y="3066542"/>
                </a:lnTo>
                <a:cubicBezTo>
                  <a:pt x="2732532" y="3318065"/>
                  <a:pt x="2528570" y="3521964"/>
                  <a:pt x="2277110" y="3521964"/>
                </a:cubicBezTo>
                <a:lnTo>
                  <a:pt x="455435" y="3521964"/>
                </a:lnTo>
                <a:cubicBezTo>
                  <a:pt x="203899" y="3521964"/>
                  <a:pt x="0" y="3318065"/>
                  <a:pt x="0" y="3066542"/>
                </a:cubicBezTo>
                <a:lnTo>
                  <a:pt x="0" y="455422"/>
                </a:lnTo>
                <a:cubicBezTo>
                  <a:pt x="0" y="203962"/>
                  <a:pt x="203899" y="0"/>
                  <a:pt x="455435" y="0"/>
                </a:cubicBezTo>
                <a:close/>
              </a:path>
            </a:pathLst>
          </a:custGeom>
          <a:ln w="0" cap="flat">
            <a:solidFill>
              <a:srgbClr val="0070C0"/>
            </a:solidFill>
            <a:miter lim="127000"/>
          </a:ln>
        </p:spPr>
        <p:style>
          <a:lnRef idx="0">
            <a:srgbClr val="000000">
              <a:alpha val="0"/>
            </a:srgbClr>
          </a:lnRef>
          <a:fillRef idx="1">
            <a:srgbClr val="FFFFFF"/>
          </a:fillRef>
          <a:effectRef idx="0">
            <a:scrgbClr r="0" g="0" b="0"/>
          </a:effectRef>
          <a:fontRef idx="none"/>
        </p:style>
        <p:txBody>
          <a:bodyPr/>
          <a:lstStyle/>
          <a:p>
            <a:endParaRPr lang="en-GB"/>
          </a:p>
        </p:txBody>
      </p:sp>
      <p:sp>
        <p:nvSpPr>
          <p:cNvPr id="9" name="Shape 119">
            <a:extLst>
              <a:ext uri="{FF2B5EF4-FFF2-40B4-BE49-F238E27FC236}">
                <a16:creationId xmlns:a16="http://schemas.microsoft.com/office/drawing/2014/main" id="{5FA4A274-200F-4F80-ADE1-854374551FE6}"/>
              </a:ext>
            </a:extLst>
          </p:cNvPr>
          <p:cNvSpPr/>
          <p:nvPr/>
        </p:nvSpPr>
        <p:spPr>
          <a:xfrm>
            <a:off x="3318827" y="1727835"/>
            <a:ext cx="2693035" cy="3402330"/>
          </a:xfrm>
          <a:custGeom>
            <a:avLst/>
            <a:gdLst/>
            <a:ahLst/>
            <a:cxnLst/>
            <a:rect l="0" t="0" r="0" b="0"/>
            <a:pathLst>
              <a:path w="2732532" h="3451860">
                <a:moveTo>
                  <a:pt x="455422" y="0"/>
                </a:moveTo>
                <a:lnTo>
                  <a:pt x="2277110" y="0"/>
                </a:lnTo>
                <a:cubicBezTo>
                  <a:pt x="2528570" y="0"/>
                  <a:pt x="2732532" y="203962"/>
                  <a:pt x="2732532" y="455422"/>
                </a:cubicBezTo>
                <a:lnTo>
                  <a:pt x="2732532" y="2996438"/>
                </a:lnTo>
                <a:cubicBezTo>
                  <a:pt x="2732532" y="3247962"/>
                  <a:pt x="2528570" y="3451860"/>
                  <a:pt x="2277110" y="3451860"/>
                </a:cubicBezTo>
                <a:lnTo>
                  <a:pt x="455422" y="3451860"/>
                </a:lnTo>
                <a:cubicBezTo>
                  <a:pt x="203962" y="3451860"/>
                  <a:pt x="0" y="3247962"/>
                  <a:pt x="0" y="2996438"/>
                </a:cubicBezTo>
                <a:lnTo>
                  <a:pt x="0" y="455422"/>
                </a:lnTo>
                <a:cubicBezTo>
                  <a:pt x="0" y="203962"/>
                  <a:pt x="203962" y="0"/>
                  <a:pt x="455422" y="0"/>
                </a:cubicBezTo>
                <a:close/>
              </a:path>
            </a:pathLst>
          </a:custGeom>
          <a:ln w="0" cap="flat">
            <a:solidFill>
              <a:srgbClr val="0070C0"/>
            </a:solidFill>
            <a:miter lim="127000"/>
          </a:ln>
        </p:spPr>
        <p:style>
          <a:lnRef idx="0">
            <a:srgbClr val="000000">
              <a:alpha val="0"/>
            </a:srgbClr>
          </a:lnRef>
          <a:fillRef idx="1">
            <a:srgbClr val="FFFFFF"/>
          </a:fillRef>
          <a:effectRef idx="0">
            <a:scrgbClr r="0" g="0" b="0"/>
          </a:effectRef>
          <a:fontRef idx="none"/>
        </p:style>
        <p:txBody>
          <a:bodyPr/>
          <a:lstStyle/>
          <a:p>
            <a:endParaRPr lang="en-GB"/>
          </a:p>
        </p:txBody>
      </p:sp>
      <p:sp>
        <p:nvSpPr>
          <p:cNvPr id="10" name="Shape 123">
            <a:extLst>
              <a:ext uri="{FF2B5EF4-FFF2-40B4-BE49-F238E27FC236}">
                <a16:creationId xmlns:a16="http://schemas.microsoft.com/office/drawing/2014/main" id="{37916BC7-7A83-4876-880E-DD2818D34979}"/>
              </a:ext>
            </a:extLst>
          </p:cNvPr>
          <p:cNvSpPr/>
          <p:nvPr/>
        </p:nvSpPr>
        <p:spPr>
          <a:xfrm>
            <a:off x="6180772" y="1705610"/>
            <a:ext cx="2691765" cy="3447415"/>
          </a:xfrm>
          <a:custGeom>
            <a:avLst/>
            <a:gdLst/>
            <a:ahLst/>
            <a:cxnLst/>
            <a:rect l="0" t="0" r="0" b="0"/>
            <a:pathLst>
              <a:path w="2731008" h="3497580">
                <a:moveTo>
                  <a:pt x="455168" y="0"/>
                </a:moveTo>
                <a:lnTo>
                  <a:pt x="2275840" y="0"/>
                </a:lnTo>
                <a:cubicBezTo>
                  <a:pt x="2527173" y="0"/>
                  <a:pt x="2731008" y="203835"/>
                  <a:pt x="2731008" y="455168"/>
                </a:cubicBezTo>
                <a:lnTo>
                  <a:pt x="2731008" y="3042412"/>
                </a:lnTo>
                <a:cubicBezTo>
                  <a:pt x="2731008" y="3293783"/>
                  <a:pt x="2527173" y="3497580"/>
                  <a:pt x="2275840" y="3497580"/>
                </a:cubicBezTo>
                <a:lnTo>
                  <a:pt x="455168" y="3497580"/>
                </a:lnTo>
                <a:cubicBezTo>
                  <a:pt x="203835" y="3497580"/>
                  <a:pt x="0" y="3293783"/>
                  <a:pt x="0" y="3042412"/>
                </a:cubicBezTo>
                <a:lnTo>
                  <a:pt x="0" y="455168"/>
                </a:lnTo>
                <a:cubicBezTo>
                  <a:pt x="0" y="203835"/>
                  <a:pt x="203835" y="0"/>
                  <a:pt x="455168" y="0"/>
                </a:cubicBezTo>
                <a:close/>
              </a:path>
            </a:pathLst>
          </a:custGeom>
          <a:ln w="0" cap="flat">
            <a:solidFill>
              <a:srgbClr val="4472C4"/>
            </a:solidFill>
            <a:miter lim="127000"/>
          </a:ln>
        </p:spPr>
        <p:style>
          <a:lnRef idx="0">
            <a:srgbClr val="000000">
              <a:alpha val="0"/>
            </a:srgbClr>
          </a:lnRef>
          <a:fillRef idx="1">
            <a:srgbClr val="FFFFFF"/>
          </a:fillRef>
          <a:effectRef idx="0">
            <a:scrgbClr r="0" g="0" b="0"/>
          </a:effectRef>
          <a:fontRef idx="none"/>
        </p:style>
        <p:txBody>
          <a:bodyPr/>
          <a:lstStyle/>
          <a:p>
            <a:endParaRPr lang="en-GB"/>
          </a:p>
        </p:txBody>
      </p:sp>
      <p:sp>
        <p:nvSpPr>
          <p:cNvPr id="11" name="Shape 128">
            <a:extLst>
              <a:ext uri="{FF2B5EF4-FFF2-40B4-BE49-F238E27FC236}">
                <a16:creationId xmlns:a16="http://schemas.microsoft.com/office/drawing/2014/main" id="{4656C0A9-CB16-4970-8704-DBA24FAD17D8}"/>
              </a:ext>
            </a:extLst>
          </p:cNvPr>
          <p:cNvSpPr/>
          <p:nvPr/>
        </p:nvSpPr>
        <p:spPr>
          <a:xfrm>
            <a:off x="9041447" y="1705610"/>
            <a:ext cx="2693035" cy="3447415"/>
          </a:xfrm>
          <a:custGeom>
            <a:avLst/>
            <a:gdLst/>
            <a:ahLst/>
            <a:cxnLst/>
            <a:rect l="0" t="0" r="0" b="0"/>
            <a:pathLst>
              <a:path w="2732533" h="3497580">
                <a:moveTo>
                  <a:pt x="0" y="455422"/>
                </a:moveTo>
                <a:cubicBezTo>
                  <a:pt x="0" y="203962"/>
                  <a:pt x="203962" y="0"/>
                  <a:pt x="455423" y="0"/>
                </a:cubicBezTo>
                <a:lnTo>
                  <a:pt x="2277111" y="0"/>
                </a:lnTo>
                <a:cubicBezTo>
                  <a:pt x="2528571" y="0"/>
                  <a:pt x="2732533" y="203962"/>
                  <a:pt x="2732533" y="455422"/>
                </a:cubicBezTo>
                <a:lnTo>
                  <a:pt x="2732533" y="3042158"/>
                </a:lnTo>
                <a:cubicBezTo>
                  <a:pt x="2732533" y="3293682"/>
                  <a:pt x="2528571" y="3497580"/>
                  <a:pt x="2277111" y="3497580"/>
                </a:cubicBezTo>
                <a:lnTo>
                  <a:pt x="455423" y="3497580"/>
                </a:lnTo>
                <a:cubicBezTo>
                  <a:pt x="203962" y="3497580"/>
                  <a:pt x="0" y="3293682"/>
                  <a:pt x="0" y="3042158"/>
                </a:cubicBezTo>
                <a:close/>
              </a:path>
            </a:pathLst>
          </a:custGeom>
          <a:solidFill>
            <a:schemeClr val="bg1"/>
          </a:solidFill>
          <a:ln w="12192" cap="flat">
            <a:miter lim="127000"/>
          </a:ln>
        </p:spPr>
        <p:style>
          <a:lnRef idx="1">
            <a:srgbClr val="3D67B1"/>
          </a:lnRef>
          <a:fillRef idx="0">
            <a:srgbClr val="000000">
              <a:alpha val="0"/>
            </a:srgbClr>
          </a:fillRef>
          <a:effectRef idx="0">
            <a:scrgbClr r="0" g="0" b="0"/>
          </a:effectRef>
          <a:fontRef idx="none"/>
        </p:style>
        <p:txBody>
          <a:bodyPr/>
          <a:lstStyle/>
          <a:p>
            <a:endParaRPr lang="en-GB"/>
          </a:p>
        </p:txBody>
      </p:sp>
      <p:sp>
        <p:nvSpPr>
          <p:cNvPr id="12" name="Rectangle 11">
            <a:extLst>
              <a:ext uri="{FF2B5EF4-FFF2-40B4-BE49-F238E27FC236}">
                <a16:creationId xmlns:a16="http://schemas.microsoft.com/office/drawing/2014/main" id="{25FAD573-EE98-4EC3-990F-BE9FE9BF8069}"/>
              </a:ext>
            </a:extLst>
          </p:cNvPr>
          <p:cNvSpPr/>
          <p:nvPr/>
        </p:nvSpPr>
        <p:spPr>
          <a:xfrm>
            <a:off x="9789477" y="1927860"/>
            <a:ext cx="1597025" cy="321310"/>
          </a:xfrm>
          <a:prstGeom prst="rect">
            <a:avLst/>
          </a:prstGeom>
          <a:ln>
            <a:noFill/>
          </a:ln>
        </p:spPr>
        <p:txBody>
          <a:bodyPr vert="horz" lIns="0" tIns="0" rIns="0" bIns="0" rtlCol="0">
            <a:noAutofit/>
          </a:bodyPr>
          <a:lstStyle/>
          <a:p>
            <a:pPr>
              <a:lnSpc>
                <a:spcPct val="107000"/>
              </a:lnSpc>
              <a:spcAft>
                <a:spcPts val="800"/>
              </a:spcAft>
            </a:pPr>
            <a:r>
              <a:rPr lang="en-GB" sz="1900" kern="100">
                <a:solidFill>
                  <a:srgbClr val="000000"/>
                </a:solidFill>
                <a:effectLst/>
                <a:latin typeface="Calibri" panose="020F0502020204030204" pitchFamily="34" charset="0"/>
                <a:ea typeface="Calibri" panose="020F0502020204030204" pitchFamily="34" charset="0"/>
              </a:rPr>
              <a:t>Career Goal:</a:t>
            </a:r>
            <a:endParaRPr lang="en-GB" sz="1100" kern="100">
              <a:solidFill>
                <a:srgbClr val="000000"/>
              </a:solidFill>
              <a:effectLst/>
              <a:latin typeface="Calibri" panose="020F0502020204030204" pitchFamily="34" charset="0"/>
              <a:ea typeface="Calibri" panose="020F0502020204030204" pitchFamily="34" charset="0"/>
            </a:endParaRPr>
          </a:p>
        </p:txBody>
      </p:sp>
      <p:sp>
        <p:nvSpPr>
          <p:cNvPr id="13" name="Rectangle 12">
            <a:extLst>
              <a:ext uri="{FF2B5EF4-FFF2-40B4-BE49-F238E27FC236}">
                <a16:creationId xmlns:a16="http://schemas.microsoft.com/office/drawing/2014/main" id="{A9BCA8B5-098F-47E8-BED9-3E6C97649C17}"/>
              </a:ext>
            </a:extLst>
          </p:cNvPr>
          <p:cNvSpPr/>
          <p:nvPr/>
        </p:nvSpPr>
        <p:spPr>
          <a:xfrm>
            <a:off x="6517341" y="1856142"/>
            <a:ext cx="2045279" cy="321310"/>
          </a:xfrm>
          <a:prstGeom prst="rect">
            <a:avLst/>
          </a:prstGeom>
          <a:ln>
            <a:noFill/>
          </a:ln>
        </p:spPr>
        <p:txBody>
          <a:bodyPr vert="horz" lIns="0" tIns="0" rIns="0" bIns="0" rtlCol="0">
            <a:noAutofit/>
          </a:bodyPr>
          <a:lstStyle/>
          <a:p>
            <a:pPr>
              <a:lnSpc>
                <a:spcPct val="107000"/>
              </a:lnSpc>
              <a:spcAft>
                <a:spcPts val="800"/>
              </a:spcAft>
            </a:pPr>
            <a:r>
              <a:rPr lang="en-GB" sz="1900" kern="100">
                <a:solidFill>
                  <a:srgbClr val="000000"/>
                </a:solidFill>
                <a:effectLst/>
                <a:latin typeface="Calibri" panose="020F0502020204030204" pitchFamily="34" charset="0"/>
                <a:ea typeface="Calibri" panose="020F0502020204030204" pitchFamily="34" charset="0"/>
              </a:rPr>
              <a:t>What experience do I need?</a:t>
            </a:r>
            <a:endParaRPr lang="en-GB" sz="1100" kern="100">
              <a:solidFill>
                <a:srgbClr val="000000"/>
              </a:solidFill>
              <a:effectLst/>
              <a:latin typeface="Calibri" panose="020F0502020204030204" pitchFamily="34" charset="0"/>
              <a:ea typeface="Calibri" panose="020F0502020204030204" pitchFamily="34" charset="0"/>
            </a:endParaRPr>
          </a:p>
        </p:txBody>
      </p:sp>
      <p:sp>
        <p:nvSpPr>
          <p:cNvPr id="14" name="Rectangle 13">
            <a:extLst>
              <a:ext uri="{FF2B5EF4-FFF2-40B4-BE49-F238E27FC236}">
                <a16:creationId xmlns:a16="http://schemas.microsoft.com/office/drawing/2014/main" id="{91F74DF6-6B35-42E7-B3D6-2E809BEA72CD}"/>
              </a:ext>
            </a:extLst>
          </p:cNvPr>
          <p:cNvSpPr/>
          <p:nvPr/>
        </p:nvSpPr>
        <p:spPr>
          <a:xfrm>
            <a:off x="3666583" y="1883036"/>
            <a:ext cx="1999111" cy="321310"/>
          </a:xfrm>
          <a:prstGeom prst="rect">
            <a:avLst/>
          </a:prstGeom>
          <a:ln>
            <a:noFill/>
          </a:ln>
        </p:spPr>
        <p:txBody>
          <a:bodyPr vert="horz" lIns="0" tIns="0" rIns="0" bIns="0" rtlCol="0">
            <a:noAutofit/>
          </a:bodyPr>
          <a:lstStyle/>
          <a:p>
            <a:pPr>
              <a:lnSpc>
                <a:spcPct val="107000"/>
              </a:lnSpc>
              <a:spcAft>
                <a:spcPts val="800"/>
              </a:spcAft>
            </a:pPr>
            <a:r>
              <a:rPr lang="en-GB" sz="1900" kern="100">
                <a:solidFill>
                  <a:srgbClr val="000000"/>
                </a:solidFill>
                <a:effectLst/>
                <a:latin typeface="Calibri" panose="020F0502020204030204" pitchFamily="34" charset="0"/>
                <a:ea typeface="Calibri" panose="020F0502020204030204" pitchFamily="34" charset="0"/>
              </a:rPr>
              <a:t>What qualifications will I need?</a:t>
            </a:r>
            <a:endParaRPr lang="en-GB" sz="1100" kern="100">
              <a:solidFill>
                <a:srgbClr val="000000"/>
              </a:solidFill>
              <a:effectLst/>
              <a:latin typeface="Calibri" panose="020F0502020204030204" pitchFamily="34" charset="0"/>
              <a:ea typeface="Calibri" panose="020F0502020204030204" pitchFamily="34" charset="0"/>
            </a:endParaRPr>
          </a:p>
        </p:txBody>
      </p:sp>
      <p:sp>
        <p:nvSpPr>
          <p:cNvPr id="15" name="Rectangle 14">
            <a:extLst>
              <a:ext uri="{FF2B5EF4-FFF2-40B4-BE49-F238E27FC236}">
                <a16:creationId xmlns:a16="http://schemas.microsoft.com/office/drawing/2014/main" id="{DAC51026-8D89-4DA5-8358-FC6A313681FF}"/>
              </a:ext>
            </a:extLst>
          </p:cNvPr>
          <p:cNvSpPr/>
          <p:nvPr/>
        </p:nvSpPr>
        <p:spPr>
          <a:xfrm>
            <a:off x="842700" y="1900965"/>
            <a:ext cx="1954288" cy="321310"/>
          </a:xfrm>
          <a:prstGeom prst="rect">
            <a:avLst/>
          </a:prstGeom>
          <a:ln>
            <a:noFill/>
          </a:ln>
        </p:spPr>
        <p:txBody>
          <a:bodyPr vert="horz" lIns="0" tIns="0" rIns="0" bIns="0" rtlCol="0">
            <a:noAutofit/>
          </a:bodyPr>
          <a:lstStyle/>
          <a:p>
            <a:pPr>
              <a:lnSpc>
                <a:spcPct val="107000"/>
              </a:lnSpc>
              <a:spcAft>
                <a:spcPts val="800"/>
              </a:spcAft>
            </a:pPr>
            <a:r>
              <a:rPr lang="en-GB" sz="1900" kern="100">
                <a:solidFill>
                  <a:srgbClr val="000000"/>
                </a:solidFill>
                <a:effectLst/>
                <a:latin typeface="Calibri" panose="020F0502020204030204" pitchFamily="34" charset="0"/>
                <a:ea typeface="Calibri" panose="020F0502020204030204" pitchFamily="34" charset="0"/>
              </a:rPr>
              <a:t>What are my next steps?</a:t>
            </a:r>
            <a:endParaRPr lang="en-GB" sz="1100" kern="10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135670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8D2A85C-C366-4ED5-BE2B-05584460683E}"/>
              </a:ext>
            </a:extLst>
          </p:cNvPr>
          <p:cNvGraphicFramePr>
            <a:graphicFrameLocks noGrp="1"/>
          </p:cNvGraphicFramePr>
          <p:nvPr>
            <p:extLst>
              <p:ext uri="{D42A27DB-BD31-4B8C-83A1-F6EECF244321}">
                <p14:modId xmlns:p14="http://schemas.microsoft.com/office/powerpoint/2010/main" val="1851312086"/>
              </p:ext>
            </p:extLst>
          </p:nvPr>
        </p:nvGraphicFramePr>
        <p:xfrm>
          <a:off x="542364" y="1154188"/>
          <a:ext cx="10515600" cy="4251753"/>
        </p:xfrm>
        <a:graphic>
          <a:graphicData uri="http://schemas.openxmlformats.org/drawingml/2006/table">
            <a:tbl>
              <a:tblPr firstRow="1" firstCol="1" bandRow="1">
                <a:tableStyleId>{5C22544A-7EE6-4342-B048-85BDC9FD1C3A}</a:tableStyleId>
              </a:tblPr>
              <a:tblGrid>
                <a:gridCol w="3536623">
                  <a:extLst>
                    <a:ext uri="{9D8B030D-6E8A-4147-A177-3AD203B41FA5}">
                      <a16:colId xmlns:a16="http://schemas.microsoft.com/office/drawing/2014/main" val="2185592963"/>
                    </a:ext>
                  </a:extLst>
                </a:gridCol>
                <a:gridCol w="4147182">
                  <a:extLst>
                    <a:ext uri="{9D8B030D-6E8A-4147-A177-3AD203B41FA5}">
                      <a16:colId xmlns:a16="http://schemas.microsoft.com/office/drawing/2014/main" val="188704151"/>
                    </a:ext>
                  </a:extLst>
                </a:gridCol>
                <a:gridCol w="2831795">
                  <a:extLst>
                    <a:ext uri="{9D8B030D-6E8A-4147-A177-3AD203B41FA5}">
                      <a16:colId xmlns:a16="http://schemas.microsoft.com/office/drawing/2014/main" val="4037688713"/>
                    </a:ext>
                  </a:extLst>
                </a:gridCol>
              </a:tblGrid>
              <a:tr h="798585">
                <a:tc>
                  <a:txBody>
                    <a:bodyPr/>
                    <a:lstStyle/>
                    <a:p>
                      <a:pPr algn="ctr">
                        <a:lnSpc>
                          <a:spcPct val="107000"/>
                        </a:lnSpc>
                        <a:spcAft>
                          <a:spcPts val="800"/>
                        </a:spcAft>
                      </a:pPr>
                      <a:r>
                        <a:rPr lang="en-GB" sz="2200" kern="100">
                          <a:effectLst/>
                        </a:rPr>
                        <a:t>SUBJECT</a:t>
                      </a:r>
                      <a:endParaRPr lang="en-GB" sz="1000" kern="100">
                        <a:solidFill>
                          <a:srgbClr val="000000"/>
                        </a:solidFill>
                        <a:effectLst/>
                        <a:latin typeface="Calibri" panose="020F0502020204030204" pitchFamily="34" charset="0"/>
                        <a:ea typeface="Calibri" panose="020F0502020204030204" pitchFamily="34" charset="0"/>
                      </a:endParaRPr>
                    </a:p>
                  </a:txBody>
                  <a:tcPr marL="63171" marR="63171" marT="0" marB="0"/>
                </a:tc>
                <a:tc>
                  <a:txBody>
                    <a:bodyPr/>
                    <a:lstStyle/>
                    <a:p>
                      <a:pPr algn="ctr">
                        <a:lnSpc>
                          <a:spcPct val="107000"/>
                        </a:lnSpc>
                        <a:spcAft>
                          <a:spcPts val="800"/>
                        </a:spcAft>
                      </a:pPr>
                      <a:r>
                        <a:rPr lang="en-GB" sz="2200" kern="100">
                          <a:effectLst/>
                        </a:rPr>
                        <a:t>GRADE I AM AIMING FOR…</a:t>
                      </a:r>
                      <a:endParaRPr lang="en-GB" sz="1000" kern="100">
                        <a:solidFill>
                          <a:srgbClr val="000000"/>
                        </a:solidFill>
                        <a:effectLst/>
                        <a:latin typeface="Calibri" panose="020F0502020204030204" pitchFamily="34" charset="0"/>
                        <a:ea typeface="Calibri" panose="020F0502020204030204" pitchFamily="34" charset="0"/>
                      </a:endParaRPr>
                    </a:p>
                  </a:txBody>
                  <a:tcPr marL="63171" marR="63171" marT="0" marB="0"/>
                </a:tc>
                <a:tc>
                  <a:txBody>
                    <a:bodyPr/>
                    <a:lstStyle/>
                    <a:p>
                      <a:pPr algn="ctr">
                        <a:lnSpc>
                          <a:spcPct val="107000"/>
                        </a:lnSpc>
                        <a:spcAft>
                          <a:spcPts val="800"/>
                        </a:spcAft>
                      </a:pPr>
                      <a:r>
                        <a:rPr lang="en-GB" sz="2200" kern="100">
                          <a:effectLst/>
                        </a:rPr>
                        <a:t>HOW CONFIDENT AM I </a:t>
                      </a:r>
                      <a:endParaRPr lang="en-GB" sz="1000" kern="100">
                        <a:effectLst/>
                      </a:endParaRPr>
                    </a:p>
                    <a:p>
                      <a:pPr algn="ctr">
                        <a:lnSpc>
                          <a:spcPct val="107000"/>
                        </a:lnSpc>
                        <a:spcAft>
                          <a:spcPts val="800"/>
                        </a:spcAft>
                      </a:pPr>
                      <a:r>
                        <a:rPr lang="en-GB" sz="2200" kern="100">
                          <a:effectLst/>
                        </a:rPr>
                        <a:t>(1 NOT, 5 SUPER)…</a:t>
                      </a:r>
                      <a:endParaRPr lang="en-GB" sz="1000" kern="100">
                        <a:solidFill>
                          <a:srgbClr val="000000"/>
                        </a:solidFill>
                        <a:effectLst/>
                        <a:latin typeface="Calibri" panose="020F0502020204030204" pitchFamily="34" charset="0"/>
                        <a:ea typeface="Calibri" panose="020F0502020204030204" pitchFamily="34" charset="0"/>
                      </a:endParaRPr>
                    </a:p>
                  </a:txBody>
                  <a:tcPr marL="63171" marR="63171" marT="0" marB="0"/>
                </a:tc>
                <a:extLst>
                  <a:ext uri="{0D108BD9-81ED-4DB2-BD59-A6C34878D82A}">
                    <a16:rowId xmlns:a16="http://schemas.microsoft.com/office/drawing/2014/main" val="1476264868"/>
                  </a:ext>
                </a:extLst>
              </a:tr>
              <a:tr h="415290">
                <a:tc>
                  <a:txBody>
                    <a:bodyPr/>
                    <a:lstStyle/>
                    <a:p>
                      <a:pPr algn="l">
                        <a:lnSpc>
                          <a:spcPct val="107000"/>
                        </a:lnSpc>
                        <a:spcAft>
                          <a:spcPts val="800"/>
                        </a:spcAft>
                      </a:pPr>
                      <a:r>
                        <a:rPr lang="en-GB" sz="2000" kern="100">
                          <a:effectLst/>
                        </a:rPr>
                        <a:t>English Language</a:t>
                      </a:r>
                      <a:endParaRPr lang="en-GB" sz="1000" kern="100">
                        <a:solidFill>
                          <a:srgbClr val="000000"/>
                        </a:solidFill>
                        <a:effectLst/>
                        <a:latin typeface="Calibri" panose="020F0502020204030204" pitchFamily="34" charset="0"/>
                        <a:ea typeface="Calibri" panose="020F0502020204030204" pitchFamily="34" charset="0"/>
                      </a:endParaRPr>
                    </a:p>
                  </a:txBody>
                  <a:tcPr marL="63171" marR="63171" marT="0" marB="0"/>
                </a:tc>
                <a:tc>
                  <a:txBody>
                    <a:bodyPr/>
                    <a:lstStyle/>
                    <a:p>
                      <a:pPr algn="l">
                        <a:lnSpc>
                          <a:spcPct val="107000"/>
                        </a:lnSpc>
                        <a:spcAft>
                          <a:spcPts val="800"/>
                        </a:spcAft>
                      </a:pPr>
                      <a:r>
                        <a:rPr lang="en-GB" sz="2000" kern="100">
                          <a:effectLst/>
                        </a:rPr>
                        <a:t> </a:t>
                      </a:r>
                      <a:endParaRPr lang="en-GB" sz="1000" kern="100">
                        <a:solidFill>
                          <a:srgbClr val="000000"/>
                        </a:solidFill>
                        <a:effectLst/>
                        <a:latin typeface="Calibri" panose="020F0502020204030204" pitchFamily="34" charset="0"/>
                        <a:ea typeface="Calibri" panose="020F0502020204030204" pitchFamily="34" charset="0"/>
                      </a:endParaRPr>
                    </a:p>
                  </a:txBody>
                  <a:tcPr marL="63171" marR="63171" marT="0" marB="0"/>
                </a:tc>
                <a:tc>
                  <a:txBody>
                    <a:bodyPr/>
                    <a:lstStyle/>
                    <a:p>
                      <a:pPr algn="l">
                        <a:lnSpc>
                          <a:spcPct val="107000"/>
                        </a:lnSpc>
                        <a:spcAft>
                          <a:spcPts val="800"/>
                        </a:spcAft>
                      </a:pPr>
                      <a:r>
                        <a:rPr lang="en-GB" sz="2000" kern="100">
                          <a:effectLst/>
                        </a:rPr>
                        <a:t> </a:t>
                      </a:r>
                      <a:endParaRPr lang="en-GB" sz="1000" kern="100">
                        <a:solidFill>
                          <a:srgbClr val="000000"/>
                        </a:solidFill>
                        <a:effectLst/>
                        <a:latin typeface="Calibri" panose="020F0502020204030204" pitchFamily="34" charset="0"/>
                        <a:ea typeface="Calibri" panose="020F0502020204030204" pitchFamily="34" charset="0"/>
                      </a:endParaRPr>
                    </a:p>
                  </a:txBody>
                  <a:tcPr marL="63171" marR="63171" marT="0" marB="0"/>
                </a:tc>
                <a:extLst>
                  <a:ext uri="{0D108BD9-81ED-4DB2-BD59-A6C34878D82A}">
                    <a16:rowId xmlns:a16="http://schemas.microsoft.com/office/drawing/2014/main" val="3873770168"/>
                  </a:ext>
                </a:extLst>
              </a:tr>
              <a:tr h="396572">
                <a:tc>
                  <a:txBody>
                    <a:bodyPr/>
                    <a:lstStyle/>
                    <a:p>
                      <a:pPr algn="l">
                        <a:lnSpc>
                          <a:spcPct val="107000"/>
                        </a:lnSpc>
                        <a:spcAft>
                          <a:spcPts val="800"/>
                        </a:spcAft>
                      </a:pPr>
                      <a:r>
                        <a:rPr lang="en-GB" sz="2000" kern="100">
                          <a:effectLst/>
                        </a:rPr>
                        <a:t>English Literature</a:t>
                      </a:r>
                      <a:endParaRPr lang="en-GB" sz="1000" kern="100">
                        <a:solidFill>
                          <a:srgbClr val="000000"/>
                        </a:solidFill>
                        <a:effectLst/>
                        <a:latin typeface="Calibri" panose="020F0502020204030204" pitchFamily="34" charset="0"/>
                        <a:ea typeface="Calibri" panose="020F0502020204030204" pitchFamily="34" charset="0"/>
                      </a:endParaRPr>
                    </a:p>
                  </a:txBody>
                  <a:tcPr marL="63171" marR="63171" marT="0" marB="0"/>
                </a:tc>
                <a:tc>
                  <a:txBody>
                    <a:bodyPr/>
                    <a:lstStyle/>
                    <a:p>
                      <a:pPr algn="l">
                        <a:lnSpc>
                          <a:spcPct val="107000"/>
                        </a:lnSpc>
                        <a:spcAft>
                          <a:spcPts val="800"/>
                        </a:spcAft>
                      </a:pPr>
                      <a:r>
                        <a:rPr lang="en-GB" sz="2000" kern="100">
                          <a:effectLst/>
                        </a:rPr>
                        <a:t> </a:t>
                      </a:r>
                      <a:endParaRPr lang="en-GB" sz="1000" kern="100">
                        <a:solidFill>
                          <a:srgbClr val="000000"/>
                        </a:solidFill>
                        <a:effectLst/>
                        <a:latin typeface="Calibri" panose="020F0502020204030204" pitchFamily="34" charset="0"/>
                        <a:ea typeface="Calibri" panose="020F0502020204030204" pitchFamily="34" charset="0"/>
                      </a:endParaRPr>
                    </a:p>
                  </a:txBody>
                  <a:tcPr marL="63171" marR="63171" marT="0" marB="0"/>
                </a:tc>
                <a:tc>
                  <a:txBody>
                    <a:bodyPr/>
                    <a:lstStyle/>
                    <a:p>
                      <a:pPr algn="l">
                        <a:lnSpc>
                          <a:spcPct val="107000"/>
                        </a:lnSpc>
                        <a:spcAft>
                          <a:spcPts val="800"/>
                        </a:spcAft>
                      </a:pPr>
                      <a:r>
                        <a:rPr lang="en-GB" sz="2000" kern="100">
                          <a:effectLst/>
                        </a:rPr>
                        <a:t> </a:t>
                      </a:r>
                      <a:endParaRPr lang="en-GB" sz="1000" kern="100">
                        <a:solidFill>
                          <a:srgbClr val="000000"/>
                        </a:solidFill>
                        <a:effectLst/>
                        <a:latin typeface="Calibri" panose="020F0502020204030204" pitchFamily="34" charset="0"/>
                        <a:ea typeface="Calibri" panose="020F0502020204030204" pitchFamily="34" charset="0"/>
                      </a:endParaRPr>
                    </a:p>
                  </a:txBody>
                  <a:tcPr marL="63171" marR="63171" marT="0" marB="0"/>
                </a:tc>
                <a:extLst>
                  <a:ext uri="{0D108BD9-81ED-4DB2-BD59-A6C34878D82A}">
                    <a16:rowId xmlns:a16="http://schemas.microsoft.com/office/drawing/2014/main" val="1939642444"/>
                  </a:ext>
                </a:extLst>
              </a:tr>
              <a:tr h="410610">
                <a:tc>
                  <a:txBody>
                    <a:bodyPr/>
                    <a:lstStyle/>
                    <a:p>
                      <a:pPr algn="l">
                        <a:lnSpc>
                          <a:spcPct val="107000"/>
                        </a:lnSpc>
                        <a:spcAft>
                          <a:spcPts val="800"/>
                        </a:spcAft>
                      </a:pPr>
                      <a:r>
                        <a:rPr lang="en-GB" sz="2000" kern="100">
                          <a:effectLst/>
                        </a:rPr>
                        <a:t>Maths</a:t>
                      </a:r>
                      <a:endParaRPr lang="en-GB" sz="1000" kern="100">
                        <a:solidFill>
                          <a:srgbClr val="000000"/>
                        </a:solidFill>
                        <a:effectLst/>
                        <a:latin typeface="Calibri" panose="020F0502020204030204" pitchFamily="34" charset="0"/>
                        <a:ea typeface="Calibri" panose="020F0502020204030204" pitchFamily="34" charset="0"/>
                      </a:endParaRPr>
                    </a:p>
                  </a:txBody>
                  <a:tcPr marL="63171" marR="63171" marT="0" marB="0"/>
                </a:tc>
                <a:tc>
                  <a:txBody>
                    <a:bodyPr/>
                    <a:lstStyle/>
                    <a:p>
                      <a:pPr algn="l">
                        <a:lnSpc>
                          <a:spcPct val="107000"/>
                        </a:lnSpc>
                        <a:spcAft>
                          <a:spcPts val="800"/>
                        </a:spcAft>
                      </a:pPr>
                      <a:r>
                        <a:rPr lang="en-GB" sz="2000" kern="100">
                          <a:effectLst/>
                        </a:rPr>
                        <a:t> </a:t>
                      </a:r>
                      <a:endParaRPr lang="en-GB" sz="1000" kern="100">
                        <a:solidFill>
                          <a:srgbClr val="000000"/>
                        </a:solidFill>
                        <a:effectLst/>
                        <a:latin typeface="Calibri" panose="020F0502020204030204" pitchFamily="34" charset="0"/>
                        <a:ea typeface="Calibri" panose="020F0502020204030204" pitchFamily="34" charset="0"/>
                      </a:endParaRPr>
                    </a:p>
                  </a:txBody>
                  <a:tcPr marL="63171" marR="63171" marT="0" marB="0"/>
                </a:tc>
                <a:tc>
                  <a:txBody>
                    <a:bodyPr/>
                    <a:lstStyle/>
                    <a:p>
                      <a:pPr algn="l">
                        <a:lnSpc>
                          <a:spcPct val="107000"/>
                        </a:lnSpc>
                        <a:spcAft>
                          <a:spcPts val="800"/>
                        </a:spcAft>
                      </a:pPr>
                      <a:r>
                        <a:rPr lang="en-GB" sz="2000" kern="100">
                          <a:effectLst/>
                        </a:rPr>
                        <a:t> </a:t>
                      </a:r>
                      <a:endParaRPr lang="en-GB" sz="1000" kern="100">
                        <a:solidFill>
                          <a:srgbClr val="000000"/>
                        </a:solidFill>
                        <a:effectLst/>
                        <a:latin typeface="Calibri" panose="020F0502020204030204" pitchFamily="34" charset="0"/>
                        <a:ea typeface="Calibri" panose="020F0502020204030204" pitchFamily="34" charset="0"/>
                      </a:endParaRPr>
                    </a:p>
                  </a:txBody>
                  <a:tcPr marL="63171" marR="63171" marT="0" marB="0"/>
                </a:tc>
                <a:extLst>
                  <a:ext uri="{0D108BD9-81ED-4DB2-BD59-A6C34878D82A}">
                    <a16:rowId xmlns:a16="http://schemas.microsoft.com/office/drawing/2014/main" val="2385944160"/>
                  </a:ext>
                </a:extLst>
              </a:tr>
              <a:tr h="408271">
                <a:tc>
                  <a:txBody>
                    <a:bodyPr/>
                    <a:lstStyle/>
                    <a:p>
                      <a:pPr algn="l">
                        <a:lnSpc>
                          <a:spcPct val="107000"/>
                        </a:lnSpc>
                        <a:spcAft>
                          <a:spcPts val="800"/>
                        </a:spcAft>
                      </a:pPr>
                      <a:r>
                        <a:rPr lang="en-GB" sz="2000" kern="100">
                          <a:effectLst/>
                        </a:rPr>
                        <a:t>Sciences (2 or 3 grades)</a:t>
                      </a:r>
                      <a:endParaRPr lang="en-GB" sz="1000" kern="100">
                        <a:solidFill>
                          <a:srgbClr val="000000"/>
                        </a:solidFill>
                        <a:effectLst/>
                        <a:latin typeface="Calibri" panose="020F0502020204030204" pitchFamily="34" charset="0"/>
                        <a:ea typeface="Calibri" panose="020F0502020204030204" pitchFamily="34" charset="0"/>
                      </a:endParaRPr>
                    </a:p>
                  </a:txBody>
                  <a:tcPr marL="63171" marR="63171" marT="0" marB="0"/>
                </a:tc>
                <a:tc>
                  <a:txBody>
                    <a:bodyPr/>
                    <a:lstStyle/>
                    <a:p>
                      <a:pPr algn="l">
                        <a:lnSpc>
                          <a:spcPct val="107000"/>
                        </a:lnSpc>
                        <a:spcAft>
                          <a:spcPts val="800"/>
                        </a:spcAft>
                      </a:pPr>
                      <a:r>
                        <a:rPr lang="en-GB" sz="2000" kern="100">
                          <a:effectLst/>
                        </a:rPr>
                        <a:t> </a:t>
                      </a:r>
                      <a:endParaRPr lang="en-GB" sz="1000" kern="100">
                        <a:solidFill>
                          <a:srgbClr val="000000"/>
                        </a:solidFill>
                        <a:effectLst/>
                        <a:latin typeface="Calibri" panose="020F0502020204030204" pitchFamily="34" charset="0"/>
                        <a:ea typeface="Calibri" panose="020F0502020204030204" pitchFamily="34" charset="0"/>
                      </a:endParaRPr>
                    </a:p>
                  </a:txBody>
                  <a:tcPr marL="63171" marR="63171" marT="0" marB="0"/>
                </a:tc>
                <a:tc>
                  <a:txBody>
                    <a:bodyPr/>
                    <a:lstStyle/>
                    <a:p>
                      <a:pPr algn="l">
                        <a:lnSpc>
                          <a:spcPct val="107000"/>
                        </a:lnSpc>
                        <a:spcAft>
                          <a:spcPts val="800"/>
                        </a:spcAft>
                      </a:pPr>
                      <a:r>
                        <a:rPr lang="en-GB" sz="2000" kern="100">
                          <a:effectLst/>
                        </a:rPr>
                        <a:t> </a:t>
                      </a:r>
                      <a:endParaRPr lang="en-GB" sz="1000" kern="100">
                        <a:solidFill>
                          <a:srgbClr val="000000"/>
                        </a:solidFill>
                        <a:effectLst/>
                        <a:latin typeface="Calibri" panose="020F0502020204030204" pitchFamily="34" charset="0"/>
                        <a:ea typeface="Calibri" panose="020F0502020204030204" pitchFamily="34" charset="0"/>
                      </a:endParaRPr>
                    </a:p>
                  </a:txBody>
                  <a:tcPr marL="63171" marR="63171" marT="0" marB="0"/>
                </a:tc>
                <a:extLst>
                  <a:ext uri="{0D108BD9-81ED-4DB2-BD59-A6C34878D82A}">
                    <a16:rowId xmlns:a16="http://schemas.microsoft.com/office/drawing/2014/main" val="2105748270"/>
                  </a:ext>
                </a:extLst>
              </a:tr>
              <a:tr h="413535">
                <a:tc>
                  <a:txBody>
                    <a:bodyPr/>
                    <a:lstStyle/>
                    <a:p>
                      <a:pPr algn="l">
                        <a:lnSpc>
                          <a:spcPct val="107000"/>
                        </a:lnSpc>
                        <a:spcAft>
                          <a:spcPts val="800"/>
                        </a:spcAft>
                      </a:pPr>
                      <a:r>
                        <a:rPr lang="en-GB" sz="2000" kern="100">
                          <a:effectLst/>
                        </a:rPr>
                        <a:t>Option A:</a:t>
                      </a:r>
                      <a:endParaRPr lang="en-GB" sz="1000" kern="100">
                        <a:solidFill>
                          <a:srgbClr val="000000"/>
                        </a:solidFill>
                        <a:effectLst/>
                        <a:latin typeface="Calibri" panose="020F0502020204030204" pitchFamily="34" charset="0"/>
                        <a:ea typeface="Calibri" panose="020F0502020204030204" pitchFamily="34" charset="0"/>
                      </a:endParaRPr>
                    </a:p>
                  </a:txBody>
                  <a:tcPr marL="63171" marR="63171" marT="0" marB="0"/>
                </a:tc>
                <a:tc>
                  <a:txBody>
                    <a:bodyPr/>
                    <a:lstStyle/>
                    <a:p>
                      <a:pPr algn="l">
                        <a:lnSpc>
                          <a:spcPct val="107000"/>
                        </a:lnSpc>
                        <a:spcAft>
                          <a:spcPts val="800"/>
                        </a:spcAft>
                      </a:pPr>
                      <a:r>
                        <a:rPr lang="en-GB" sz="2000" kern="100">
                          <a:effectLst/>
                        </a:rPr>
                        <a:t> </a:t>
                      </a:r>
                      <a:endParaRPr lang="en-GB" sz="1000" kern="100">
                        <a:solidFill>
                          <a:srgbClr val="000000"/>
                        </a:solidFill>
                        <a:effectLst/>
                        <a:latin typeface="Calibri" panose="020F0502020204030204" pitchFamily="34" charset="0"/>
                        <a:ea typeface="Calibri" panose="020F0502020204030204" pitchFamily="34" charset="0"/>
                      </a:endParaRPr>
                    </a:p>
                  </a:txBody>
                  <a:tcPr marL="63171" marR="63171" marT="0" marB="0"/>
                </a:tc>
                <a:tc>
                  <a:txBody>
                    <a:bodyPr/>
                    <a:lstStyle/>
                    <a:p>
                      <a:pPr algn="l">
                        <a:lnSpc>
                          <a:spcPct val="107000"/>
                        </a:lnSpc>
                        <a:spcAft>
                          <a:spcPts val="800"/>
                        </a:spcAft>
                      </a:pPr>
                      <a:r>
                        <a:rPr lang="en-GB" sz="2000" kern="100">
                          <a:effectLst/>
                        </a:rPr>
                        <a:t> </a:t>
                      </a:r>
                      <a:endParaRPr lang="en-GB" sz="1000" kern="100">
                        <a:solidFill>
                          <a:srgbClr val="000000"/>
                        </a:solidFill>
                        <a:effectLst/>
                        <a:latin typeface="Calibri" panose="020F0502020204030204" pitchFamily="34" charset="0"/>
                        <a:ea typeface="Calibri" panose="020F0502020204030204" pitchFamily="34" charset="0"/>
                      </a:endParaRPr>
                    </a:p>
                  </a:txBody>
                  <a:tcPr marL="63171" marR="63171" marT="0" marB="0"/>
                </a:tc>
                <a:extLst>
                  <a:ext uri="{0D108BD9-81ED-4DB2-BD59-A6C34878D82A}">
                    <a16:rowId xmlns:a16="http://schemas.microsoft.com/office/drawing/2014/main" val="3012962822"/>
                  </a:ext>
                </a:extLst>
              </a:tr>
              <a:tr h="411195">
                <a:tc>
                  <a:txBody>
                    <a:bodyPr/>
                    <a:lstStyle/>
                    <a:p>
                      <a:pPr algn="l">
                        <a:lnSpc>
                          <a:spcPct val="107000"/>
                        </a:lnSpc>
                        <a:spcAft>
                          <a:spcPts val="800"/>
                        </a:spcAft>
                      </a:pPr>
                      <a:r>
                        <a:rPr lang="en-GB" sz="2000" kern="100">
                          <a:effectLst/>
                        </a:rPr>
                        <a:t>Option B:</a:t>
                      </a:r>
                      <a:endParaRPr lang="en-GB" sz="1000" kern="100">
                        <a:solidFill>
                          <a:srgbClr val="000000"/>
                        </a:solidFill>
                        <a:effectLst/>
                        <a:latin typeface="Calibri" panose="020F0502020204030204" pitchFamily="34" charset="0"/>
                        <a:ea typeface="Calibri" panose="020F0502020204030204" pitchFamily="34" charset="0"/>
                      </a:endParaRPr>
                    </a:p>
                  </a:txBody>
                  <a:tcPr marL="63171" marR="63171" marT="0" marB="0"/>
                </a:tc>
                <a:tc>
                  <a:txBody>
                    <a:bodyPr/>
                    <a:lstStyle/>
                    <a:p>
                      <a:pPr algn="l">
                        <a:lnSpc>
                          <a:spcPct val="107000"/>
                        </a:lnSpc>
                        <a:spcAft>
                          <a:spcPts val="800"/>
                        </a:spcAft>
                      </a:pPr>
                      <a:r>
                        <a:rPr lang="en-GB" sz="2000" kern="100">
                          <a:effectLst/>
                        </a:rPr>
                        <a:t> </a:t>
                      </a:r>
                      <a:endParaRPr lang="en-GB" sz="1000" kern="100">
                        <a:solidFill>
                          <a:srgbClr val="000000"/>
                        </a:solidFill>
                        <a:effectLst/>
                        <a:latin typeface="Calibri" panose="020F0502020204030204" pitchFamily="34" charset="0"/>
                        <a:ea typeface="Calibri" panose="020F0502020204030204" pitchFamily="34" charset="0"/>
                      </a:endParaRPr>
                    </a:p>
                  </a:txBody>
                  <a:tcPr marL="63171" marR="63171" marT="0" marB="0"/>
                </a:tc>
                <a:tc>
                  <a:txBody>
                    <a:bodyPr/>
                    <a:lstStyle/>
                    <a:p>
                      <a:pPr algn="l">
                        <a:lnSpc>
                          <a:spcPct val="107000"/>
                        </a:lnSpc>
                        <a:spcAft>
                          <a:spcPts val="800"/>
                        </a:spcAft>
                      </a:pPr>
                      <a:r>
                        <a:rPr lang="en-GB" sz="2000" kern="100">
                          <a:effectLst/>
                        </a:rPr>
                        <a:t> </a:t>
                      </a:r>
                      <a:endParaRPr lang="en-GB" sz="1000" kern="100">
                        <a:solidFill>
                          <a:srgbClr val="000000"/>
                        </a:solidFill>
                        <a:effectLst/>
                        <a:latin typeface="Calibri" panose="020F0502020204030204" pitchFamily="34" charset="0"/>
                        <a:ea typeface="Calibri" panose="020F0502020204030204" pitchFamily="34" charset="0"/>
                      </a:endParaRPr>
                    </a:p>
                  </a:txBody>
                  <a:tcPr marL="63171" marR="63171" marT="0" marB="0"/>
                </a:tc>
                <a:extLst>
                  <a:ext uri="{0D108BD9-81ED-4DB2-BD59-A6C34878D82A}">
                    <a16:rowId xmlns:a16="http://schemas.microsoft.com/office/drawing/2014/main" val="3721109972"/>
                  </a:ext>
                </a:extLst>
              </a:tr>
              <a:tr h="409440">
                <a:tc>
                  <a:txBody>
                    <a:bodyPr/>
                    <a:lstStyle/>
                    <a:p>
                      <a:pPr algn="l">
                        <a:lnSpc>
                          <a:spcPct val="107000"/>
                        </a:lnSpc>
                        <a:spcAft>
                          <a:spcPts val="800"/>
                        </a:spcAft>
                      </a:pPr>
                      <a:r>
                        <a:rPr lang="en-GB" sz="2000" kern="100">
                          <a:effectLst/>
                        </a:rPr>
                        <a:t>Option C:</a:t>
                      </a:r>
                      <a:endParaRPr lang="en-GB" sz="1000" kern="100">
                        <a:solidFill>
                          <a:srgbClr val="000000"/>
                        </a:solidFill>
                        <a:effectLst/>
                        <a:latin typeface="Calibri" panose="020F0502020204030204" pitchFamily="34" charset="0"/>
                        <a:ea typeface="Calibri" panose="020F0502020204030204" pitchFamily="34" charset="0"/>
                      </a:endParaRPr>
                    </a:p>
                  </a:txBody>
                  <a:tcPr marL="63171" marR="63171" marT="0" marB="0"/>
                </a:tc>
                <a:tc>
                  <a:txBody>
                    <a:bodyPr/>
                    <a:lstStyle/>
                    <a:p>
                      <a:pPr algn="l">
                        <a:lnSpc>
                          <a:spcPct val="107000"/>
                        </a:lnSpc>
                        <a:spcAft>
                          <a:spcPts val="800"/>
                        </a:spcAft>
                      </a:pPr>
                      <a:r>
                        <a:rPr lang="en-GB" sz="2000" kern="100">
                          <a:effectLst/>
                        </a:rPr>
                        <a:t> </a:t>
                      </a:r>
                      <a:endParaRPr lang="en-GB" sz="1000" kern="100">
                        <a:solidFill>
                          <a:srgbClr val="000000"/>
                        </a:solidFill>
                        <a:effectLst/>
                        <a:latin typeface="Calibri" panose="020F0502020204030204" pitchFamily="34" charset="0"/>
                        <a:ea typeface="Calibri" panose="020F0502020204030204" pitchFamily="34" charset="0"/>
                      </a:endParaRPr>
                    </a:p>
                  </a:txBody>
                  <a:tcPr marL="63171" marR="63171" marT="0" marB="0"/>
                </a:tc>
                <a:tc>
                  <a:txBody>
                    <a:bodyPr/>
                    <a:lstStyle/>
                    <a:p>
                      <a:pPr algn="l">
                        <a:lnSpc>
                          <a:spcPct val="107000"/>
                        </a:lnSpc>
                        <a:spcAft>
                          <a:spcPts val="800"/>
                        </a:spcAft>
                      </a:pPr>
                      <a:r>
                        <a:rPr lang="en-GB" sz="2000" kern="100">
                          <a:effectLst/>
                        </a:rPr>
                        <a:t> </a:t>
                      </a:r>
                      <a:endParaRPr lang="en-GB" sz="1000" kern="100">
                        <a:solidFill>
                          <a:srgbClr val="000000"/>
                        </a:solidFill>
                        <a:effectLst/>
                        <a:latin typeface="Calibri" panose="020F0502020204030204" pitchFamily="34" charset="0"/>
                        <a:ea typeface="Calibri" panose="020F0502020204030204" pitchFamily="34" charset="0"/>
                      </a:endParaRPr>
                    </a:p>
                  </a:txBody>
                  <a:tcPr marL="63171" marR="63171" marT="0" marB="0"/>
                </a:tc>
                <a:extLst>
                  <a:ext uri="{0D108BD9-81ED-4DB2-BD59-A6C34878D82A}">
                    <a16:rowId xmlns:a16="http://schemas.microsoft.com/office/drawing/2014/main" val="3183262127"/>
                  </a:ext>
                </a:extLst>
              </a:tr>
              <a:tr h="409440">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2000" kern="100">
                          <a:effectLst/>
                          <a:latin typeface="+mn-lt"/>
                        </a:rPr>
                        <a:t>Option D:</a:t>
                      </a:r>
                      <a:endParaRPr lang="en-GB" sz="2000" kern="100">
                        <a:solidFill>
                          <a:srgbClr val="000000"/>
                        </a:solidFill>
                        <a:effectLst/>
                        <a:latin typeface="+mn-lt"/>
                        <a:ea typeface="Calibri" panose="020F0502020204030204" pitchFamily="34" charset="0"/>
                      </a:endParaRPr>
                    </a:p>
                    <a:p>
                      <a:pPr algn="l">
                        <a:lnSpc>
                          <a:spcPct val="107000"/>
                        </a:lnSpc>
                        <a:spcAft>
                          <a:spcPts val="800"/>
                        </a:spcAft>
                      </a:pPr>
                      <a:endParaRPr lang="en-GB" sz="1000" kern="100">
                        <a:solidFill>
                          <a:srgbClr val="000000"/>
                        </a:solidFill>
                        <a:effectLst/>
                        <a:latin typeface="Calibri" panose="020F0502020204030204" pitchFamily="34" charset="0"/>
                        <a:ea typeface="Calibri" panose="020F0502020204030204" pitchFamily="34" charset="0"/>
                      </a:endParaRPr>
                    </a:p>
                  </a:txBody>
                  <a:tcPr marL="63171" marR="63171" marT="0" marB="0"/>
                </a:tc>
                <a:tc>
                  <a:txBody>
                    <a:bodyPr/>
                    <a:lstStyle/>
                    <a:p>
                      <a:pPr algn="l">
                        <a:lnSpc>
                          <a:spcPct val="107000"/>
                        </a:lnSpc>
                        <a:spcAft>
                          <a:spcPts val="800"/>
                        </a:spcAft>
                      </a:pPr>
                      <a:endParaRPr lang="en-GB" sz="1000" kern="100">
                        <a:solidFill>
                          <a:srgbClr val="000000"/>
                        </a:solidFill>
                        <a:effectLst/>
                        <a:latin typeface="Calibri" panose="020F0502020204030204" pitchFamily="34" charset="0"/>
                        <a:ea typeface="Calibri" panose="020F0502020204030204" pitchFamily="34" charset="0"/>
                      </a:endParaRPr>
                    </a:p>
                  </a:txBody>
                  <a:tcPr marL="63171" marR="63171" marT="0" marB="0"/>
                </a:tc>
                <a:tc>
                  <a:txBody>
                    <a:bodyPr/>
                    <a:lstStyle/>
                    <a:p>
                      <a:pPr algn="l">
                        <a:lnSpc>
                          <a:spcPct val="107000"/>
                        </a:lnSpc>
                        <a:spcAft>
                          <a:spcPts val="800"/>
                        </a:spcAft>
                      </a:pPr>
                      <a:endParaRPr lang="en-GB" sz="1000" kern="100">
                        <a:solidFill>
                          <a:srgbClr val="000000"/>
                        </a:solidFill>
                        <a:effectLst/>
                        <a:latin typeface="Calibri" panose="020F0502020204030204" pitchFamily="34" charset="0"/>
                        <a:ea typeface="Calibri" panose="020F0502020204030204" pitchFamily="34" charset="0"/>
                      </a:endParaRPr>
                    </a:p>
                  </a:txBody>
                  <a:tcPr marL="63171" marR="63171" marT="0" marB="0"/>
                </a:tc>
                <a:extLst>
                  <a:ext uri="{0D108BD9-81ED-4DB2-BD59-A6C34878D82A}">
                    <a16:rowId xmlns:a16="http://schemas.microsoft.com/office/drawing/2014/main" val="1543980528"/>
                  </a:ext>
                </a:extLst>
              </a:tr>
            </a:tbl>
          </a:graphicData>
        </a:graphic>
      </p:graphicFrame>
      <p:sp>
        <p:nvSpPr>
          <p:cNvPr id="5" name="Rectangle 1">
            <a:extLst>
              <a:ext uri="{FF2B5EF4-FFF2-40B4-BE49-F238E27FC236}">
                <a16:creationId xmlns:a16="http://schemas.microsoft.com/office/drawing/2014/main" id="{76660BDE-6411-42C3-9E2D-25A2B4726710}"/>
              </a:ext>
            </a:extLst>
          </p:cNvPr>
          <p:cNvSpPr>
            <a:spLocks noChangeArrowheads="1"/>
          </p:cNvSpPr>
          <p:nvPr/>
        </p:nvSpPr>
        <p:spPr bwMode="auto">
          <a:xfrm>
            <a:off x="110413" y="415946"/>
            <a:ext cx="11258210"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200" b="1" i="0" u="none" strike="noStrike" cap="none" normalizeH="0" baseline="0">
                <a:ln>
                  <a:noFill/>
                </a:ln>
                <a:solidFill>
                  <a:srgbClr val="000000"/>
                </a:solidFill>
                <a:effectLst/>
                <a:latin typeface="Ink Free" panose="03080402000500000000" pitchFamily="66" charset="0"/>
                <a:ea typeface="Calibri" panose="020F0502020204030204" pitchFamily="34" charset="0"/>
              </a:rPr>
              <a:t>What grades do you want to achieve in your real exams? These should be ASPIRATIONAL! </a:t>
            </a:r>
            <a:endParaRPr kumimoji="0" lang="en-GB"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100" b="0" i="0" u="none" strike="noStrike" cap="none" normalizeH="0" baseline="0">
                <a:ln>
                  <a:noFill/>
                </a:ln>
                <a:solidFill>
                  <a:srgbClr val="000000"/>
                </a:solidFill>
                <a:effectLst/>
                <a:latin typeface="Arial" panose="020B0604020202020204" pitchFamily="34" charset="0"/>
                <a:ea typeface="Calibri" panose="020F0502020204030204" pitchFamily="34" charset="0"/>
              </a:rPr>
              <a:t> </a:t>
            </a:r>
            <a:endParaRPr kumimoji="0" lang="en-GB" altLang="en-US" sz="800" b="0" i="0" u="none" strike="noStrike" cap="none" normalizeH="0" baseline="0">
              <a:ln>
                <a:noFill/>
              </a:ln>
              <a:solidFill>
                <a:schemeClr val="tx1"/>
              </a:solidFill>
              <a:effectLst/>
              <a:latin typeface="Arial" panose="020B0604020202020204" pitchFamily="34" charset="0"/>
            </a:endParaRPr>
          </a:p>
        </p:txBody>
      </p:sp>
      <p:sp>
        <p:nvSpPr>
          <p:cNvPr id="7" name="TextBox 6">
            <a:extLst>
              <a:ext uri="{FF2B5EF4-FFF2-40B4-BE49-F238E27FC236}">
                <a16:creationId xmlns:a16="http://schemas.microsoft.com/office/drawing/2014/main" id="{FB49736F-4746-427F-B8EF-E7397BA1ADF0}"/>
              </a:ext>
            </a:extLst>
          </p:cNvPr>
          <p:cNvSpPr txBox="1"/>
          <p:nvPr/>
        </p:nvSpPr>
        <p:spPr>
          <a:xfrm>
            <a:off x="577663" y="5516567"/>
            <a:ext cx="10560424" cy="646331"/>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a:ln>
                  <a:noFill/>
                </a:ln>
                <a:solidFill>
                  <a:srgbClr val="000000"/>
                </a:solidFill>
                <a:effectLst/>
                <a:latin typeface="Arial" panose="020B0604020202020204" pitchFamily="34" charset="0"/>
                <a:ea typeface="Calibri" panose="020F0502020204030204" pitchFamily="34" charset="0"/>
              </a:rPr>
              <a:t>These grades should allow you to leave Tiverton High School and choose what you want to study next! The more aspirational you are, and the more progress you make, the more choices you will have. </a:t>
            </a:r>
            <a:endParaRPr kumimoji="0" lang="en-GB" altLang="en-US" sz="14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21279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69D1C82-ADD8-4B3B-93D1-470192CE1AB2}"/>
              </a:ext>
            </a:extLst>
          </p:cNvPr>
          <p:cNvSpPr txBox="1"/>
          <p:nvPr/>
        </p:nvSpPr>
        <p:spPr>
          <a:xfrm>
            <a:off x="259977" y="267026"/>
            <a:ext cx="11331388" cy="910827"/>
          </a:xfrm>
          <a:prstGeom prst="rect">
            <a:avLst/>
          </a:prstGeom>
          <a:noFill/>
        </p:spPr>
        <p:txBody>
          <a:bodyPr wrap="square">
            <a:spAutoFit/>
          </a:bodyPr>
          <a:lstStyle/>
          <a:p>
            <a:pPr>
              <a:lnSpc>
                <a:spcPct val="98000"/>
              </a:lnSpc>
              <a:spcAft>
                <a:spcPts val="15"/>
              </a:spcAft>
            </a:pPr>
            <a:r>
              <a:rPr lang="en-GB" sz="5400" kern="100">
                <a:solidFill>
                  <a:srgbClr val="000000"/>
                </a:solidFill>
                <a:effectLst/>
                <a:latin typeface="Ink Free" panose="03080402000500000000" pitchFamily="66" charset="0"/>
                <a:ea typeface="Calibri" panose="020F0502020204030204" pitchFamily="34" charset="0"/>
              </a:rPr>
              <a:t>Planning Your Week: </a:t>
            </a:r>
            <a:r>
              <a:rPr lang="en-GB" sz="1800" kern="100">
                <a:solidFill>
                  <a:srgbClr val="000000"/>
                </a:solidFill>
                <a:effectLst/>
                <a:latin typeface="Calibri" panose="020F0502020204030204" pitchFamily="34" charset="0"/>
                <a:ea typeface="Calibri" panose="020F0502020204030204" pitchFamily="34" charset="0"/>
              </a:rPr>
              <a:t>Which intervention sessions are you attending? </a:t>
            </a:r>
            <a:endParaRPr lang="en-GB" sz="1050" kern="100">
              <a:solidFill>
                <a:srgbClr val="000000"/>
              </a:solidFill>
              <a:effectLst/>
              <a:latin typeface="Calibri" panose="020F0502020204030204" pitchFamily="34" charset="0"/>
              <a:ea typeface="Calibri" panose="020F0502020204030204" pitchFamily="34" charset="0"/>
            </a:endParaRPr>
          </a:p>
        </p:txBody>
      </p:sp>
      <p:graphicFrame>
        <p:nvGraphicFramePr>
          <p:cNvPr id="6" name="Table 5">
            <a:extLst>
              <a:ext uri="{FF2B5EF4-FFF2-40B4-BE49-F238E27FC236}">
                <a16:creationId xmlns:a16="http://schemas.microsoft.com/office/drawing/2014/main" id="{30EFAEE5-DA08-4980-8B55-F93D0F271CA1}"/>
              </a:ext>
            </a:extLst>
          </p:cNvPr>
          <p:cNvGraphicFramePr>
            <a:graphicFrameLocks noGrp="1"/>
          </p:cNvGraphicFramePr>
          <p:nvPr>
            <p:extLst>
              <p:ext uri="{D42A27DB-BD31-4B8C-83A1-F6EECF244321}">
                <p14:modId xmlns:p14="http://schemas.microsoft.com/office/powerpoint/2010/main" val="4061269972"/>
              </p:ext>
            </p:extLst>
          </p:nvPr>
        </p:nvGraphicFramePr>
        <p:xfrm>
          <a:off x="357527" y="1296707"/>
          <a:ext cx="11395201" cy="4888939"/>
        </p:xfrm>
        <a:graphic>
          <a:graphicData uri="http://schemas.openxmlformats.org/drawingml/2006/table">
            <a:tbl>
              <a:tblPr firstRow="1" firstCol="1" bandRow="1">
                <a:tableStyleId>{5C22544A-7EE6-4342-B048-85BDC9FD1C3A}</a:tableStyleId>
              </a:tblPr>
              <a:tblGrid>
                <a:gridCol w="1172307">
                  <a:extLst>
                    <a:ext uri="{9D8B030D-6E8A-4147-A177-3AD203B41FA5}">
                      <a16:colId xmlns:a16="http://schemas.microsoft.com/office/drawing/2014/main" val="1545177736"/>
                    </a:ext>
                  </a:extLst>
                </a:gridCol>
                <a:gridCol w="2325728">
                  <a:extLst>
                    <a:ext uri="{9D8B030D-6E8A-4147-A177-3AD203B41FA5}">
                      <a16:colId xmlns:a16="http://schemas.microsoft.com/office/drawing/2014/main" val="3405171532"/>
                    </a:ext>
                  </a:extLst>
                </a:gridCol>
                <a:gridCol w="2630077">
                  <a:extLst>
                    <a:ext uri="{9D8B030D-6E8A-4147-A177-3AD203B41FA5}">
                      <a16:colId xmlns:a16="http://schemas.microsoft.com/office/drawing/2014/main" val="2883528437"/>
                    </a:ext>
                  </a:extLst>
                </a:gridCol>
                <a:gridCol w="2677212">
                  <a:extLst>
                    <a:ext uri="{9D8B030D-6E8A-4147-A177-3AD203B41FA5}">
                      <a16:colId xmlns:a16="http://schemas.microsoft.com/office/drawing/2014/main" val="3352433725"/>
                    </a:ext>
                  </a:extLst>
                </a:gridCol>
                <a:gridCol w="2589877">
                  <a:extLst>
                    <a:ext uri="{9D8B030D-6E8A-4147-A177-3AD203B41FA5}">
                      <a16:colId xmlns:a16="http://schemas.microsoft.com/office/drawing/2014/main" val="3913058142"/>
                    </a:ext>
                  </a:extLst>
                </a:gridCol>
              </a:tblGrid>
              <a:tr h="563959">
                <a:tc>
                  <a:txBody>
                    <a:bodyPr/>
                    <a:lstStyle/>
                    <a:p>
                      <a:pPr algn="ctr">
                        <a:lnSpc>
                          <a:spcPct val="107000"/>
                        </a:lnSpc>
                        <a:spcAft>
                          <a:spcPts val="800"/>
                        </a:spcAft>
                      </a:pPr>
                      <a:endParaRPr lang="en-GB" sz="1000" kern="100" dirty="0">
                        <a:solidFill>
                          <a:srgbClr val="000000"/>
                        </a:solidFill>
                        <a:effectLst/>
                        <a:latin typeface="Calibri" panose="020F0502020204030204" pitchFamily="34" charset="0"/>
                        <a:ea typeface="Calibri" panose="020F0502020204030204" pitchFamily="34" charset="0"/>
                      </a:endParaRPr>
                    </a:p>
                  </a:txBody>
                  <a:tcPr marL="62096" marR="62096" marT="0" marB="0" anchor="ctr"/>
                </a:tc>
                <a:tc>
                  <a:txBody>
                    <a:bodyPr/>
                    <a:lstStyle/>
                    <a:p>
                      <a:pPr algn="ctr">
                        <a:lnSpc>
                          <a:spcPct val="107000"/>
                        </a:lnSpc>
                        <a:spcAft>
                          <a:spcPts val="800"/>
                        </a:spcAft>
                      </a:pPr>
                      <a:r>
                        <a:rPr lang="en-GB" sz="1400" kern="100" dirty="0">
                          <a:effectLst/>
                        </a:rPr>
                        <a:t>Before school/Tutor time interventions (Subject/room)</a:t>
                      </a:r>
                      <a:endParaRPr lang="en-GB" sz="1000" kern="100" dirty="0">
                        <a:solidFill>
                          <a:srgbClr val="000000"/>
                        </a:solidFill>
                        <a:effectLst/>
                        <a:latin typeface="Calibri" panose="020F0502020204030204" pitchFamily="34" charset="0"/>
                        <a:ea typeface="Calibri" panose="020F0502020204030204" pitchFamily="34" charset="0"/>
                      </a:endParaRPr>
                    </a:p>
                  </a:txBody>
                  <a:tcPr marL="62096" marR="62096" marT="0" marB="0" anchor="ctr"/>
                </a:tc>
                <a:tc>
                  <a:txBody>
                    <a:bodyPr/>
                    <a:lstStyle/>
                    <a:p>
                      <a:pPr algn="ctr">
                        <a:lnSpc>
                          <a:spcPct val="107000"/>
                        </a:lnSpc>
                        <a:spcAft>
                          <a:spcPts val="800"/>
                        </a:spcAft>
                      </a:pPr>
                      <a:r>
                        <a:rPr lang="en-GB" sz="1400" kern="100" dirty="0">
                          <a:effectLst/>
                        </a:rPr>
                        <a:t>Break </a:t>
                      </a:r>
                      <a:endParaRPr lang="en-GB" sz="1100" kern="100" dirty="0">
                        <a:solidFill>
                          <a:srgbClr val="000000"/>
                        </a:solidFill>
                        <a:effectLst/>
                        <a:latin typeface="Calibri" panose="020F0502020204030204" pitchFamily="34" charset="0"/>
                        <a:ea typeface="Calibri" panose="020F0502020204030204" pitchFamily="34" charset="0"/>
                      </a:endParaRPr>
                    </a:p>
                  </a:txBody>
                  <a:tcPr marL="62096" marR="62096" marT="0" marB="0" anchor="ctr"/>
                </a:tc>
                <a:tc>
                  <a:txBody>
                    <a:bodyPr/>
                    <a:lstStyle/>
                    <a:p>
                      <a:pPr algn="ctr">
                        <a:lnSpc>
                          <a:spcPct val="107000"/>
                        </a:lnSpc>
                        <a:spcAft>
                          <a:spcPts val="800"/>
                        </a:spcAft>
                      </a:pPr>
                      <a:r>
                        <a:rPr lang="en-GB" sz="1400" kern="100" dirty="0">
                          <a:effectLst/>
                        </a:rPr>
                        <a:t>Lunch</a:t>
                      </a:r>
                    </a:p>
                  </a:txBody>
                  <a:tcPr marL="62096" marR="62096" marT="0" marB="0" anchor="ctr"/>
                </a:tc>
                <a:tc>
                  <a:txBody>
                    <a:bodyPr/>
                    <a:lstStyle/>
                    <a:p>
                      <a:pPr algn="ctr">
                        <a:lnSpc>
                          <a:spcPct val="107000"/>
                        </a:lnSpc>
                        <a:spcAft>
                          <a:spcPts val="800"/>
                        </a:spcAft>
                      </a:pPr>
                      <a:r>
                        <a:rPr lang="en-GB" sz="1400" kern="100" dirty="0">
                          <a:effectLst/>
                        </a:rPr>
                        <a:t>After school</a:t>
                      </a:r>
                      <a:endParaRPr lang="en-GB" sz="1000" kern="100" dirty="0">
                        <a:solidFill>
                          <a:srgbClr val="000000"/>
                        </a:solidFill>
                        <a:effectLst/>
                        <a:latin typeface="Calibri" panose="020F0502020204030204" pitchFamily="34" charset="0"/>
                        <a:ea typeface="Calibri" panose="020F0502020204030204" pitchFamily="34" charset="0"/>
                      </a:endParaRPr>
                    </a:p>
                  </a:txBody>
                  <a:tcPr marL="62096" marR="62096" marT="0" marB="0" anchor="ctr"/>
                </a:tc>
                <a:extLst>
                  <a:ext uri="{0D108BD9-81ED-4DB2-BD59-A6C34878D82A}">
                    <a16:rowId xmlns:a16="http://schemas.microsoft.com/office/drawing/2014/main" val="1945355803"/>
                  </a:ext>
                </a:extLst>
              </a:tr>
              <a:tr h="864996">
                <a:tc>
                  <a:txBody>
                    <a:bodyPr/>
                    <a:lstStyle/>
                    <a:p>
                      <a:pPr algn="ctr">
                        <a:lnSpc>
                          <a:spcPct val="107000"/>
                        </a:lnSpc>
                        <a:spcAft>
                          <a:spcPts val="800"/>
                        </a:spcAft>
                      </a:pPr>
                      <a:r>
                        <a:rPr lang="en-GB" sz="1400" kern="100" dirty="0">
                          <a:effectLst/>
                        </a:rPr>
                        <a:t>Monday</a:t>
                      </a:r>
                      <a:endParaRPr lang="en-GB" sz="1000" kern="100" dirty="0">
                        <a:solidFill>
                          <a:srgbClr val="000000"/>
                        </a:solidFill>
                        <a:effectLst/>
                        <a:latin typeface="Calibri" panose="020F0502020204030204" pitchFamily="34" charset="0"/>
                        <a:ea typeface="Calibri" panose="020F0502020204030204" pitchFamily="34" charset="0"/>
                      </a:endParaRPr>
                    </a:p>
                  </a:txBody>
                  <a:tcPr marL="62096" marR="62096" marT="0" marB="0" anchor="ctr"/>
                </a:tc>
                <a:tc>
                  <a:txBody>
                    <a:bodyPr/>
                    <a:lstStyle/>
                    <a:p>
                      <a:pPr algn="ctr">
                        <a:lnSpc>
                          <a:spcPct val="107000"/>
                        </a:lnSpc>
                        <a:spcAft>
                          <a:spcPts val="800"/>
                        </a:spcAft>
                      </a:pPr>
                      <a:endParaRPr lang="en-GB" sz="1000" kern="100" dirty="0">
                        <a:solidFill>
                          <a:srgbClr val="000000"/>
                        </a:solidFill>
                        <a:effectLst/>
                        <a:latin typeface="Calibri" panose="020F0502020204030204" pitchFamily="34" charset="0"/>
                        <a:ea typeface="Calibri" panose="020F0502020204030204" pitchFamily="34" charset="0"/>
                      </a:endParaRPr>
                    </a:p>
                  </a:txBody>
                  <a:tcPr marL="62096" marR="62096" marT="0" marB="0" anchor="ctr"/>
                </a:tc>
                <a:tc>
                  <a:txBody>
                    <a:bodyPr/>
                    <a:lstStyle/>
                    <a:p>
                      <a:pPr algn="ctr">
                        <a:lnSpc>
                          <a:spcPct val="107000"/>
                        </a:lnSpc>
                        <a:spcAft>
                          <a:spcPts val="800"/>
                        </a:spcAft>
                      </a:pPr>
                      <a:endParaRPr lang="en-GB" sz="1000" kern="100">
                        <a:solidFill>
                          <a:srgbClr val="000000"/>
                        </a:solidFill>
                        <a:effectLst/>
                        <a:latin typeface="Calibri" panose="020F0502020204030204" pitchFamily="34" charset="0"/>
                        <a:ea typeface="Calibri" panose="020F0502020204030204" pitchFamily="34" charset="0"/>
                      </a:endParaRPr>
                    </a:p>
                  </a:txBody>
                  <a:tcPr marL="62096" marR="62096" marT="0" marB="0" anchor="ctr"/>
                </a:tc>
                <a:tc>
                  <a:txBody>
                    <a:bodyPr/>
                    <a:lstStyle/>
                    <a:p>
                      <a:pPr algn="ctr">
                        <a:lnSpc>
                          <a:spcPct val="107000"/>
                        </a:lnSpc>
                        <a:spcAft>
                          <a:spcPts val="800"/>
                        </a:spcAft>
                      </a:pPr>
                      <a:endParaRPr lang="en-GB" sz="1000" kern="100" dirty="0">
                        <a:solidFill>
                          <a:srgbClr val="000000"/>
                        </a:solidFill>
                        <a:effectLst/>
                        <a:latin typeface="Calibri" panose="020F0502020204030204" pitchFamily="34" charset="0"/>
                        <a:ea typeface="Calibri" panose="020F0502020204030204" pitchFamily="34" charset="0"/>
                      </a:endParaRPr>
                    </a:p>
                  </a:txBody>
                  <a:tcPr marL="62096" marR="62096" marT="0" marB="0" anchor="ctr"/>
                </a:tc>
                <a:tc>
                  <a:txBody>
                    <a:bodyPr/>
                    <a:lstStyle/>
                    <a:p>
                      <a:pPr algn="ctr">
                        <a:lnSpc>
                          <a:spcPct val="107000"/>
                        </a:lnSpc>
                        <a:spcAft>
                          <a:spcPts val="800"/>
                        </a:spcAft>
                      </a:pPr>
                      <a:endParaRPr lang="en-GB" sz="1000" kern="100" dirty="0">
                        <a:solidFill>
                          <a:srgbClr val="000000"/>
                        </a:solidFill>
                        <a:effectLst/>
                        <a:latin typeface="Calibri" panose="020F0502020204030204" pitchFamily="34" charset="0"/>
                        <a:ea typeface="Calibri" panose="020F0502020204030204" pitchFamily="34" charset="0"/>
                      </a:endParaRPr>
                    </a:p>
                  </a:txBody>
                  <a:tcPr marL="62096" marR="62096" marT="0" marB="0" anchor="ctr"/>
                </a:tc>
                <a:extLst>
                  <a:ext uri="{0D108BD9-81ED-4DB2-BD59-A6C34878D82A}">
                    <a16:rowId xmlns:a16="http://schemas.microsoft.com/office/drawing/2014/main" val="1117365804"/>
                  </a:ext>
                </a:extLst>
              </a:tr>
              <a:tr h="864996">
                <a:tc>
                  <a:txBody>
                    <a:bodyPr/>
                    <a:lstStyle/>
                    <a:p>
                      <a:pPr algn="ctr">
                        <a:lnSpc>
                          <a:spcPct val="107000"/>
                        </a:lnSpc>
                        <a:spcAft>
                          <a:spcPts val="800"/>
                        </a:spcAft>
                      </a:pPr>
                      <a:r>
                        <a:rPr lang="en-GB" sz="1400" kern="100" dirty="0">
                          <a:effectLst/>
                        </a:rPr>
                        <a:t>Tuesday</a:t>
                      </a:r>
                      <a:endParaRPr lang="en-GB" sz="1000" kern="100" dirty="0">
                        <a:solidFill>
                          <a:srgbClr val="000000"/>
                        </a:solidFill>
                        <a:effectLst/>
                        <a:latin typeface="Calibri" panose="020F0502020204030204" pitchFamily="34" charset="0"/>
                        <a:ea typeface="Calibri" panose="020F0502020204030204" pitchFamily="34" charset="0"/>
                      </a:endParaRPr>
                    </a:p>
                  </a:txBody>
                  <a:tcPr marL="62096" marR="62096" marT="0" marB="0" anchor="ctr"/>
                </a:tc>
                <a:tc>
                  <a:txBody>
                    <a:bodyPr/>
                    <a:lstStyle/>
                    <a:p>
                      <a:pPr algn="ctr">
                        <a:lnSpc>
                          <a:spcPct val="107000"/>
                        </a:lnSpc>
                        <a:spcAft>
                          <a:spcPts val="800"/>
                        </a:spcAft>
                      </a:pPr>
                      <a:endParaRPr lang="en-GB" sz="1000" kern="100" dirty="0">
                        <a:solidFill>
                          <a:srgbClr val="000000"/>
                        </a:solidFill>
                        <a:effectLst/>
                        <a:latin typeface="Calibri" panose="020F0502020204030204" pitchFamily="34" charset="0"/>
                        <a:ea typeface="Calibri" panose="020F0502020204030204" pitchFamily="34" charset="0"/>
                      </a:endParaRPr>
                    </a:p>
                  </a:txBody>
                  <a:tcPr marL="62096" marR="62096" marT="0" marB="0" anchor="ctr"/>
                </a:tc>
                <a:tc>
                  <a:txBody>
                    <a:bodyPr/>
                    <a:lstStyle/>
                    <a:p>
                      <a:pPr algn="ctr">
                        <a:lnSpc>
                          <a:spcPct val="107000"/>
                        </a:lnSpc>
                        <a:spcAft>
                          <a:spcPts val="800"/>
                        </a:spcAft>
                      </a:pPr>
                      <a:endParaRPr lang="en-GB" sz="1000" kern="100">
                        <a:solidFill>
                          <a:srgbClr val="000000"/>
                        </a:solidFill>
                        <a:effectLst/>
                        <a:latin typeface="Calibri" panose="020F0502020204030204" pitchFamily="34" charset="0"/>
                        <a:ea typeface="Calibri" panose="020F0502020204030204" pitchFamily="34" charset="0"/>
                      </a:endParaRPr>
                    </a:p>
                  </a:txBody>
                  <a:tcPr marL="62096" marR="62096" marT="0" marB="0" anchor="ctr"/>
                </a:tc>
                <a:tc>
                  <a:txBody>
                    <a:bodyPr/>
                    <a:lstStyle/>
                    <a:p>
                      <a:pPr algn="ctr">
                        <a:lnSpc>
                          <a:spcPct val="107000"/>
                        </a:lnSpc>
                        <a:spcAft>
                          <a:spcPts val="800"/>
                        </a:spcAft>
                      </a:pPr>
                      <a:endParaRPr lang="en-GB" sz="1000" kern="100" dirty="0">
                        <a:solidFill>
                          <a:srgbClr val="000000"/>
                        </a:solidFill>
                        <a:effectLst/>
                        <a:latin typeface="Calibri" panose="020F0502020204030204" pitchFamily="34" charset="0"/>
                        <a:ea typeface="Calibri" panose="020F0502020204030204" pitchFamily="34" charset="0"/>
                      </a:endParaRPr>
                    </a:p>
                  </a:txBody>
                  <a:tcPr marL="62096" marR="62096" marT="0" marB="0" anchor="ctr"/>
                </a:tc>
                <a:tc>
                  <a:txBody>
                    <a:bodyPr/>
                    <a:lstStyle/>
                    <a:p>
                      <a:pPr algn="ctr">
                        <a:lnSpc>
                          <a:spcPct val="107000"/>
                        </a:lnSpc>
                        <a:spcAft>
                          <a:spcPts val="800"/>
                        </a:spcAft>
                      </a:pPr>
                      <a:endParaRPr lang="en-GB" sz="1000" kern="100" dirty="0">
                        <a:solidFill>
                          <a:srgbClr val="000000"/>
                        </a:solidFill>
                        <a:effectLst/>
                        <a:latin typeface="Calibri" panose="020F0502020204030204" pitchFamily="34" charset="0"/>
                        <a:ea typeface="Calibri" panose="020F0502020204030204" pitchFamily="34" charset="0"/>
                      </a:endParaRPr>
                    </a:p>
                  </a:txBody>
                  <a:tcPr marL="62096" marR="62096" marT="0" marB="0" anchor="ctr"/>
                </a:tc>
                <a:extLst>
                  <a:ext uri="{0D108BD9-81ED-4DB2-BD59-A6C34878D82A}">
                    <a16:rowId xmlns:a16="http://schemas.microsoft.com/office/drawing/2014/main" val="1750348094"/>
                  </a:ext>
                </a:extLst>
              </a:tr>
              <a:tr h="864996">
                <a:tc>
                  <a:txBody>
                    <a:bodyPr/>
                    <a:lstStyle/>
                    <a:p>
                      <a:pPr algn="ctr">
                        <a:lnSpc>
                          <a:spcPct val="107000"/>
                        </a:lnSpc>
                        <a:spcAft>
                          <a:spcPts val="800"/>
                        </a:spcAft>
                      </a:pPr>
                      <a:r>
                        <a:rPr lang="en-GB" sz="1400" kern="100" dirty="0">
                          <a:effectLst/>
                        </a:rPr>
                        <a:t>Wednesday</a:t>
                      </a:r>
                      <a:endParaRPr lang="en-GB" sz="1000" kern="100" dirty="0">
                        <a:solidFill>
                          <a:srgbClr val="000000"/>
                        </a:solidFill>
                        <a:effectLst/>
                        <a:latin typeface="Calibri" panose="020F0502020204030204" pitchFamily="34" charset="0"/>
                        <a:ea typeface="Calibri" panose="020F0502020204030204" pitchFamily="34" charset="0"/>
                      </a:endParaRPr>
                    </a:p>
                  </a:txBody>
                  <a:tcPr marL="62096" marR="62096" marT="0" marB="0" anchor="ctr"/>
                </a:tc>
                <a:tc>
                  <a:txBody>
                    <a:bodyPr/>
                    <a:lstStyle/>
                    <a:p>
                      <a:pPr algn="ctr">
                        <a:lnSpc>
                          <a:spcPct val="107000"/>
                        </a:lnSpc>
                        <a:spcAft>
                          <a:spcPts val="800"/>
                        </a:spcAft>
                      </a:pPr>
                      <a:endParaRPr lang="en-GB" sz="1000" kern="100" dirty="0">
                        <a:solidFill>
                          <a:srgbClr val="000000"/>
                        </a:solidFill>
                        <a:effectLst/>
                        <a:latin typeface="Calibri" panose="020F0502020204030204" pitchFamily="34" charset="0"/>
                        <a:ea typeface="Calibri" panose="020F0502020204030204" pitchFamily="34" charset="0"/>
                      </a:endParaRPr>
                    </a:p>
                  </a:txBody>
                  <a:tcPr marL="62096" marR="62096" marT="0" marB="0" anchor="ctr"/>
                </a:tc>
                <a:tc>
                  <a:txBody>
                    <a:bodyPr/>
                    <a:lstStyle/>
                    <a:p>
                      <a:pPr algn="ctr">
                        <a:lnSpc>
                          <a:spcPct val="107000"/>
                        </a:lnSpc>
                        <a:spcAft>
                          <a:spcPts val="800"/>
                        </a:spcAft>
                      </a:pPr>
                      <a:endParaRPr lang="en-GB" sz="1000" kern="100">
                        <a:solidFill>
                          <a:srgbClr val="000000"/>
                        </a:solidFill>
                        <a:effectLst/>
                        <a:latin typeface="Calibri" panose="020F0502020204030204" pitchFamily="34" charset="0"/>
                        <a:ea typeface="Calibri" panose="020F0502020204030204" pitchFamily="34" charset="0"/>
                      </a:endParaRPr>
                    </a:p>
                  </a:txBody>
                  <a:tcPr marL="62096" marR="62096" marT="0" marB="0" anchor="ctr"/>
                </a:tc>
                <a:tc>
                  <a:txBody>
                    <a:bodyPr/>
                    <a:lstStyle/>
                    <a:p>
                      <a:pPr algn="ctr">
                        <a:lnSpc>
                          <a:spcPct val="107000"/>
                        </a:lnSpc>
                        <a:spcAft>
                          <a:spcPts val="800"/>
                        </a:spcAft>
                      </a:pPr>
                      <a:endParaRPr lang="en-GB" sz="1000" kern="100" dirty="0">
                        <a:solidFill>
                          <a:srgbClr val="000000"/>
                        </a:solidFill>
                        <a:effectLst/>
                        <a:latin typeface="Calibri" panose="020F0502020204030204" pitchFamily="34" charset="0"/>
                        <a:ea typeface="Calibri" panose="020F0502020204030204" pitchFamily="34" charset="0"/>
                      </a:endParaRPr>
                    </a:p>
                  </a:txBody>
                  <a:tcPr marL="62096" marR="62096" marT="0" marB="0" anchor="ctr"/>
                </a:tc>
                <a:tc>
                  <a:txBody>
                    <a:bodyPr/>
                    <a:lstStyle/>
                    <a:p>
                      <a:pPr algn="ctr">
                        <a:lnSpc>
                          <a:spcPct val="107000"/>
                        </a:lnSpc>
                        <a:spcAft>
                          <a:spcPts val="800"/>
                        </a:spcAft>
                      </a:pPr>
                      <a:endParaRPr lang="en-GB" sz="1000" kern="100" dirty="0">
                        <a:solidFill>
                          <a:srgbClr val="000000"/>
                        </a:solidFill>
                        <a:effectLst/>
                        <a:latin typeface="Calibri" panose="020F0502020204030204" pitchFamily="34" charset="0"/>
                        <a:ea typeface="Calibri" panose="020F0502020204030204" pitchFamily="34" charset="0"/>
                      </a:endParaRPr>
                    </a:p>
                  </a:txBody>
                  <a:tcPr marL="62096" marR="62096" marT="0" marB="0" anchor="ctr"/>
                </a:tc>
                <a:extLst>
                  <a:ext uri="{0D108BD9-81ED-4DB2-BD59-A6C34878D82A}">
                    <a16:rowId xmlns:a16="http://schemas.microsoft.com/office/drawing/2014/main" val="2127546851"/>
                  </a:ext>
                </a:extLst>
              </a:tr>
              <a:tr h="864996">
                <a:tc>
                  <a:txBody>
                    <a:bodyPr/>
                    <a:lstStyle/>
                    <a:p>
                      <a:pPr algn="ctr">
                        <a:lnSpc>
                          <a:spcPct val="107000"/>
                        </a:lnSpc>
                        <a:spcAft>
                          <a:spcPts val="800"/>
                        </a:spcAft>
                      </a:pPr>
                      <a:r>
                        <a:rPr lang="en-GB" sz="1400" kern="100" dirty="0">
                          <a:effectLst/>
                        </a:rPr>
                        <a:t>Thursday</a:t>
                      </a:r>
                      <a:endParaRPr lang="en-GB" sz="1000" kern="100" dirty="0">
                        <a:solidFill>
                          <a:srgbClr val="000000"/>
                        </a:solidFill>
                        <a:effectLst/>
                        <a:latin typeface="Calibri" panose="020F0502020204030204" pitchFamily="34" charset="0"/>
                        <a:ea typeface="Calibri" panose="020F0502020204030204" pitchFamily="34" charset="0"/>
                      </a:endParaRPr>
                    </a:p>
                  </a:txBody>
                  <a:tcPr marL="62096" marR="62096" marT="0" marB="0" anchor="ctr"/>
                </a:tc>
                <a:tc>
                  <a:txBody>
                    <a:bodyPr/>
                    <a:lstStyle/>
                    <a:p>
                      <a:pPr algn="ctr">
                        <a:lnSpc>
                          <a:spcPct val="107000"/>
                        </a:lnSpc>
                        <a:spcAft>
                          <a:spcPts val="800"/>
                        </a:spcAft>
                      </a:pPr>
                      <a:endParaRPr lang="en-GB" sz="1000" kern="100" dirty="0">
                        <a:solidFill>
                          <a:srgbClr val="000000"/>
                        </a:solidFill>
                        <a:effectLst/>
                        <a:latin typeface="Calibri" panose="020F0502020204030204" pitchFamily="34" charset="0"/>
                        <a:ea typeface="Calibri" panose="020F0502020204030204" pitchFamily="34" charset="0"/>
                      </a:endParaRPr>
                    </a:p>
                  </a:txBody>
                  <a:tcPr marL="62096" marR="62096" marT="0" marB="0" anchor="ctr"/>
                </a:tc>
                <a:tc>
                  <a:txBody>
                    <a:bodyPr/>
                    <a:lstStyle/>
                    <a:p>
                      <a:pPr algn="ctr">
                        <a:lnSpc>
                          <a:spcPct val="107000"/>
                        </a:lnSpc>
                        <a:spcAft>
                          <a:spcPts val="800"/>
                        </a:spcAft>
                      </a:pPr>
                      <a:endParaRPr lang="en-GB" sz="1000" kern="100">
                        <a:solidFill>
                          <a:srgbClr val="000000"/>
                        </a:solidFill>
                        <a:effectLst/>
                        <a:latin typeface="Calibri" panose="020F0502020204030204" pitchFamily="34" charset="0"/>
                        <a:ea typeface="Calibri" panose="020F0502020204030204" pitchFamily="34" charset="0"/>
                      </a:endParaRPr>
                    </a:p>
                  </a:txBody>
                  <a:tcPr marL="62096" marR="62096" marT="0" marB="0" anchor="ctr"/>
                </a:tc>
                <a:tc>
                  <a:txBody>
                    <a:bodyPr/>
                    <a:lstStyle/>
                    <a:p>
                      <a:pPr algn="ctr">
                        <a:lnSpc>
                          <a:spcPct val="107000"/>
                        </a:lnSpc>
                        <a:spcAft>
                          <a:spcPts val="800"/>
                        </a:spcAft>
                      </a:pPr>
                      <a:endParaRPr lang="en-GB" sz="1000" kern="100" dirty="0">
                        <a:solidFill>
                          <a:srgbClr val="000000"/>
                        </a:solidFill>
                        <a:effectLst/>
                        <a:latin typeface="Calibri" panose="020F0502020204030204" pitchFamily="34" charset="0"/>
                        <a:ea typeface="Calibri" panose="020F0502020204030204" pitchFamily="34" charset="0"/>
                      </a:endParaRPr>
                    </a:p>
                  </a:txBody>
                  <a:tcPr marL="62096" marR="62096" marT="0" marB="0" anchor="ctr"/>
                </a:tc>
                <a:tc>
                  <a:txBody>
                    <a:bodyPr/>
                    <a:lstStyle/>
                    <a:p>
                      <a:pPr algn="ctr">
                        <a:lnSpc>
                          <a:spcPct val="107000"/>
                        </a:lnSpc>
                        <a:spcAft>
                          <a:spcPts val="800"/>
                        </a:spcAft>
                      </a:pPr>
                      <a:endParaRPr lang="en-GB" sz="1000" kern="100" dirty="0">
                        <a:solidFill>
                          <a:srgbClr val="000000"/>
                        </a:solidFill>
                        <a:effectLst/>
                        <a:latin typeface="Calibri" panose="020F0502020204030204" pitchFamily="34" charset="0"/>
                        <a:ea typeface="Calibri" panose="020F0502020204030204" pitchFamily="34" charset="0"/>
                      </a:endParaRPr>
                    </a:p>
                  </a:txBody>
                  <a:tcPr marL="62096" marR="62096" marT="0" marB="0" anchor="ctr"/>
                </a:tc>
                <a:extLst>
                  <a:ext uri="{0D108BD9-81ED-4DB2-BD59-A6C34878D82A}">
                    <a16:rowId xmlns:a16="http://schemas.microsoft.com/office/drawing/2014/main" val="2660886842"/>
                  </a:ext>
                </a:extLst>
              </a:tr>
              <a:tr h="864996">
                <a:tc>
                  <a:txBody>
                    <a:bodyPr/>
                    <a:lstStyle/>
                    <a:p>
                      <a:pPr algn="ctr">
                        <a:lnSpc>
                          <a:spcPct val="107000"/>
                        </a:lnSpc>
                        <a:spcAft>
                          <a:spcPts val="800"/>
                        </a:spcAft>
                      </a:pPr>
                      <a:r>
                        <a:rPr lang="en-GB" sz="1400" kern="100" dirty="0">
                          <a:effectLst/>
                        </a:rPr>
                        <a:t>Friday</a:t>
                      </a:r>
                      <a:endParaRPr lang="en-GB" sz="1000" kern="100" dirty="0">
                        <a:solidFill>
                          <a:srgbClr val="000000"/>
                        </a:solidFill>
                        <a:effectLst/>
                        <a:latin typeface="Calibri" panose="020F0502020204030204" pitchFamily="34" charset="0"/>
                        <a:ea typeface="Calibri" panose="020F0502020204030204" pitchFamily="34" charset="0"/>
                      </a:endParaRPr>
                    </a:p>
                  </a:txBody>
                  <a:tcPr marL="62096" marR="62096" marT="0" marB="0" anchor="ctr"/>
                </a:tc>
                <a:tc>
                  <a:txBody>
                    <a:bodyPr/>
                    <a:lstStyle/>
                    <a:p>
                      <a:pPr algn="ctr">
                        <a:lnSpc>
                          <a:spcPct val="107000"/>
                        </a:lnSpc>
                        <a:spcAft>
                          <a:spcPts val="800"/>
                        </a:spcAft>
                      </a:pPr>
                      <a:endParaRPr lang="en-GB" sz="1000" kern="100" dirty="0">
                        <a:solidFill>
                          <a:srgbClr val="000000"/>
                        </a:solidFill>
                        <a:effectLst/>
                        <a:latin typeface="Calibri" panose="020F0502020204030204" pitchFamily="34" charset="0"/>
                        <a:ea typeface="Calibri" panose="020F0502020204030204" pitchFamily="34" charset="0"/>
                      </a:endParaRPr>
                    </a:p>
                  </a:txBody>
                  <a:tcPr marL="62096" marR="62096" marT="0" marB="0" anchor="ctr"/>
                </a:tc>
                <a:tc>
                  <a:txBody>
                    <a:bodyPr/>
                    <a:lstStyle/>
                    <a:p>
                      <a:pPr algn="ctr">
                        <a:lnSpc>
                          <a:spcPct val="107000"/>
                        </a:lnSpc>
                        <a:spcAft>
                          <a:spcPts val="800"/>
                        </a:spcAft>
                      </a:pPr>
                      <a:endParaRPr lang="en-GB" sz="1000" kern="100">
                        <a:solidFill>
                          <a:srgbClr val="000000"/>
                        </a:solidFill>
                        <a:effectLst/>
                        <a:latin typeface="Calibri" panose="020F0502020204030204" pitchFamily="34" charset="0"/>
                        <a:ea typeface="Calibri" panose="020F0502020204030204" pitchFamily="34" charset="0"/>
                      </a:endParaRPr>
                    </a:p>
                  </a:txBody>
                  <a:tcPr marL="62096" marR="62096" marT="0" marB="0" anchor="ctr"/>
                </a:tc>
                <a:tc>
                  <a:txBody>
                    <a:bodyPr/>
                    <a:lstStyle/>
                    <a:p>
                      <a:pPr algn="ctr">
                        <a:lnSpc>
                          <a:spcPct val="107000"/>
                        </a:lnSpc>
                        <a:spcAft>
                          <a:spcPts val="800"/>
                        </a:spcAft>
                      </a:pPr>
                      <a:endParaRPr lang="en-GB" sz="1000" kern="100" dirty="0">
                        <a:solidFill>
                          <a:srgbClr val="000000"/>
                        </a:solidFill>
                        <a:effectLst/>
                        <a:latin typeface="Calibri" panose="020F0502020204030204" pitchFamily="34" charset="0"/>
                        <a:ea typeface="Calibri" panose="020F0502020204030204" pitchFamily="34" charset="0"/>
                      </a:endParaRPr>
                    </a:p>
                  </a:txBody>
                  <a:tcPr marL="62096" marR="62096" marT="0" marB="0" anchor="ctr"/>
                </a:tc>
                <a:tc>
                  <a:txBody>
                    <a:bodyPr/>
                    <a:lstStyle/>
                    <a:p>
                      <a:pPr algn="ctr">
                        <a:lnSpc>
                          <a:spcPct val="107000"/>
                        </a:lnSpc>
                        <a:spcAft>
                          <a:spcPts val="800"/>
                        </a:spcAft>
                      </a:pPr>
                      <a:endParaRPr lang="en-GB" sz="1000" kern="100" dirty="0">
                        <a:solidFill>
                          <a:srgbClr val="000000"/>
                        </a:solidFill>
                        <a:effectLst/>
                        <a:latin typeface="Calibri" panose="020F0502020204030204" pitchFamily="34" charset="0"/>
                        <a:ea typeface="Calibri" panose="020F0502020204030204" pitchFamily="34" charset="0"/>
                      </a:endParaRPr>
                    </a:p>
                  </a:txBody>
                  <a:tcPr marL="62096" marR="62096" marT="0" marB="0" anchor="ctr"/>
                </a:tc>
                <a:extLst>
                  <a:ext uri="{0D108BD9-81ED-4DB2-BD59-A6C34878D82A}">
                    <a16:rowId xmlns:a16="http://schemas.microsoft.com/office/drawing/2014/main" val="112028817"/>
                  </a:ext>
                </a:extLst>
              </a:tr>
            </a:tbl>
          </a:graphicData>
        </a:graphic>
      </p:graphicFrame>
    </p:spTree>
    <p:extLst>
      <p:ext uri="{BB962C8B-B14F-4D97-AF65-F5344CB8AC3E}">
        <p14:creationId xmlns:p14="http://schemas.microsoft.com/office/powerpoint/2010/main" val="6561302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8198BDD-2373-5B1D-6F93-B0EFA9462584}"/>
              </a:ext>
            </a:extLst>
          </p:cNvPr>
          <p:cNvGraphicFramePr>
            <a:graphicFrameLocks noGrp="1"/>
          </p:cNvGraphicFramePr>
          <p:nvPr>
            <p:extLst>
              <p:ext uri="{D42A27DB-BD31-4B8C-83A1-F6EECF244321}">
                <p14:modId xmlns:p14="http://schemas.microsoft.com/office/powerpoint/2010/main" val="725611260"/>
              </p:ext>
            </p:extLst>
          </p:nvPr>
        </p:nvGraphicFramePr>
        <p:xfrm>
          <a:off x="221672" y="734290"/>
          <a:ext cx="11840020" cy="5643103"/>
        </p:xfrm>
        <a:graphic>
          <a:graphicData uri="http://schemas.openxmlformats.org/drawingml/2006/table">
            <a:tbl>
              <a:tblPr firstRow="1" bandRow="1">
                <a:tableStyleId>{5C22544A-7EE6-4342-B048-85BDC9FD1C3A}</a:tableStyleId>
              </a:tblPr>
              <a:tblGrid>
                <a:gridCol w="2368004">
                  <a:extLst>
                    <a:ext uri="{9D8B030D-6E8A-4147-A177-3AD203B41FA5}">
                      <a16:colId xmlns:a16="http://schemas.microsoft.com/office/drawing/2014/main" val="3473947778"/>
                    </a:ext>
                  </a:extLst>
                </a:gridCol>
                <a:gridCol w="2368004">
                  <a:extLst>
                    <a:ext uri="{9D8B030D-6E8A-4147-A177-3AD203B41FA5}">
                      <a16:colId xmlns:a16="http://schemas.microsoft.com/office/drawing/2014/main" val="1145034403"/>
                    </a:ext>
                  </a:extLst>
                </a:gridCol>
                <a:gridCol w="2368004">
                  <a:extLst>
                    <a:ext uri="{9D8B030D-6E8A-4147-A177-3AD203B41FA5}">
                      <a16:colId xmlns:a16="http://schemas.microsoft.com/office/drawing/2014/main" val="2225911440"/>
                    </a:ext>
                  </a:extLst>
                </a:gridCol>
                <a:gridCol w="2368004">
                  <a:extLst>
                    <a:ext uri="{9D8B030D-6E8A-4147-A177-3AD203B41FA5}">
                      <a16:colId xmlns:a16="http://schemas.microsoft.com/office/drawing/2014/main" val="3167489888"/>
                    </a:ext>
                  </a:extLst>
                </a:gridCol>
                <a:gridCol w="2368004">
                  <a:extLst>
                    <a:ext uri="{9D8B030D-6E8A-4147-A177-3AD203B41FA5}">
                      <a16:colId xmlns:a16="http://schemas.microsoft.com/office/drawing/2014/main" val="2715675381"/>
                    </a:ext>
                  </a:extLst>
                </a:gridCol>
              </a:tblGrid>
              <a:tr h="600875">
                <a:tc>
                  <a:txBody>
                    <a:bodyPr/>
                    <a:lstStyle/>
                    <a:p>
                      <a:r>
                        <a:rPr lang="en-US"/>
                        <a:t>Date</a:t>
                      </a:r>
                    </a:p>
                  </a:txBody>
                  <a:tcPr/>
                </a:tc>
                <a:tc>
                  <a:txBody>
                    <a:bodyPr/>
                    <a:lstStyle/>
                    <a:p>
                      <a:r>
                        <a:rPr lang="en-US"/>
                        <a:t>Exams periods 1 &amp; 2</a:t>
                      </a:r>
                    </a:p>
                  </a:txBody>
                  <a:tcPr/>
                </a:tc>
                <a:tc>
                  <a:txBody>
                    <a:bodyPr/>
                    <a:lstStyle/>
                    <a:p>
                      <a:r>
                        <a:rPr lang="en-US"/>
                        <a:t>Duration</a:t>
                      </a:r>
                    </a:p>
                  </a:txBody>
                  <a:tcPr/>
                </a:tc>
                <a:tc>
                  <a:txBody>
                    <a:bodyPr/>
                    <a:lstStyle/>
                    <a:p>
                      <a:r>
                        <a:rPr lang="en-US"/>
                        <a:t>Exams periods 3 &amp; 4</a:t>
                      </a:r>
                    </a:p>
                  </a:txBody>
                  <a:tcPr/>
                </a:tc>
                <a:tc>
                  <a:txBody>
                    <a:bodyPr/>
                    <a:lstStyle/>
                    <a:p>
                      <a:r>
                        <a:rPr lang="en-US"/>
                        <a:t>Duration</a:t>
                      </a:r>
                    </a:p>
                  </a:txBody>
                  <a:tcPr/>
                </a:tc>
                <a:extLst>
                  <a:ext uri="{0D108BD9-81ED-4DB2-BD59-A6C34878D82A}">
                    <a16:rowId xmlns:a16="http://schemas.microsoft.com/office/drawing/2014/main" val="2336721750"/>
                  </a:ext>
                </a:extLst>
              </a:tr>
              <a:tr h="600875">
                <a:tc>
                  <a:txBody>
                    <a:bodyPr/>
                    <a:lstStyle/>
                    <a:p>
                      <a:pPr lvl="0">
                        <a:buNone/>
                      </a:pPr>
                      <a:r>
                        <a:rPr lang="en-US"/>
                        <a:t>Tuesday 4 November</a:t>
                      </a:r>
                    </a:p>
                  </a:txBody>
                  <a:tcPr/>
                </a:tc>
                <a:tc>
                  <a:txBody>
                    <a:bodyPr/>
                    <a:lstStyle/>
                    <a:p>
                      <a:pPr lvl="0">
                        <a:buNone/>
                      </a:pPr>
                      <a:r>
                        <a:rPr lang="en-US"/>
                        <a:t>English Literature</a:t>
                      </a:r>
                    </a:p>
                  </a:txBody>
                  <a:tcPr/>
                </a:tc>
                <a:tc>
                  <a:txBody>
                    <a:bodyPr/>
                    <a:lstStyle/>
                    <a:p>
                      <a:pPr lvl="0">
                        <a:buNone/>
                      </a:pPr>
                      <a:r>
                        <a:rPr lang="en-US"/>
                        <a:t>2hrs</a:t>
                      </a:r>
                      <a:endParaRPr lang="en-US" err="1"/>
                    </a:p>
                  </a:txBody>
                  <a:tcPr/>
                </a:tc>
                <a:tc>
                  <a:txBody>
                    <a:bodyPr/>
                    <a:lstStyle/>
                    <a:p>
                      <a:pPr lvl="0">
                        <a:buNone/>
                      </a:pPr>
                      <a:r>
                        <a:rPr lang="en-US"/>
                        <a:t>Geography</a:t>
                      </a:r>
                    </a:p>
                  </a:txBody>
                  <a:tcPr/>
                </a:tc>
                <a:tc>
                  <a:txBody>
                    <a:bodyPr/>
                    <a:lstStyle/>
                    <a:p>
                      <a:pPr lvl="0">
                        <a:buNone/>
                      </a:pPr>
                      <a:r>
                        <a:rPr lang="en-US"/>
                        <a:t>1hr 30 mins</a:t>
                      </a:r>
                    </a:p>
                  </a:txBody>
                  <a:tcPr/>
                </a:tc>
                <a:extLst>
                  <a:ext uri="{0D108BD9-81ED-4DB2-BD59-A6C34878D82A}">
                    <a16:rowId xmlns:a16="http://schemas.microsoft.com/office/drawing/2014/main" val="2785965545"/>
                  </a:ext>
                </a:extLst>
              </a:tr>
              <a:tr h="600874">
                <a:tc>
                  <a:txBody>
                    <a:bodyPr/>
                    <a:lstStyle/>
                    <a:p>
                      <a:pPr lvl="0">
                        <a:buNone/>
                      </a:pPr>
                      <a:r>
                        <a:rPr lang="en-US"/>
                        <a:t>Wednesday 5 November</a:t>
                      </a:r>
                    </a:p>
                  </a:txBody>
                  <a:tcPr/>
                </a:tc>
                <a:tc>
                  <a:txBody>
                    <a:bodyPr/>
                    <a:lstStyle/>
                    <a:p>
                      <a:pPr lvl="0">
                        <a:buNone/>
                      </a:pPr>
                      <a:r>
                        <a:rPr lang="en-US"/>
                        <a:t>Biology</a:t>
                      </a:r>
                    </a:p>
                  </a:txBody>
                  <a:tcPr/>
                </a:tc>
                <a:tc>
                  <a:txBody>
                    <a:bodyPr/>
                    <a:lstStyle/>
                    <a:p>
                      <a:pPr lvl="0">
                        <a:buNone/>
                      </a:pPr>
                      <a:r>
                        <a:rPr lang="en-US"/>
                        <a:t>Combined 1hr 15 mins</a:t>
                      </a:r>
                    </a:p>
                    <a:p>
                      <a:pPr lvl="0">
                        <a:buNone/>
                      </a:pPr>
                      <a:r>
                        <a:rPr lang="en-US"/>
                        <a:t>Separate 1hr 45 mins</a:t>
                      </a:r>
                    </a:p>
                  </a:txBody>
                  <a:tcPr/>
                </a:tc>
                <a:tc>
                  <a:txBody>
                    <a:bodyPr/>
                    <a:lstStyle/>
                    <a:p>
                      <a:pPr lvl="0">
                        <a:buNone/>
                      </a:pPr>
                      <a:r>
                        <a:rPr lang="en-US"/>
                        <a:t>History</a:t>
                      </a:r>
                    </a:p>
                  </a:txBody>
                  <a:tcPr/>
                </a:tc>
                <a:tc>
                  <a:txBody>
                    <a:bodyPr/>
                    <a:lstStyle/>
                    <a:p>
                      <a:pPr lvl="0">
                        <a:buNone/>
                      </a:pPr>
                      <a:r>
                        <a:rPr lang="en-US"/>
                        <a:t>2hrs</a:t>
                      </a:r>
                      <a:endParaRPr lang="en-US" err="1"/>
                    </a:p>
                  </a:txBody>
                  <a:tcPr/>
                </a:tc>
                <a:extLst>
                  <a:ext uri="{0D108BD9-81ED-4DB2-BD59-A6C34878D82A}">
                    <a16:rowId xmlns:a16="http://schemas.microsoft.com/office/drawing/2014/main" val="4133656137"/>
                  </a:ext>
                </a:extLst>
              </a:tr>
              <a:tr h="600873">
                <a:tc>
                  <a:txBody>
                    <a:bodyPr/>
                    <a:lstStyle/>
                    <a:p>
                      <a:pPr lvl="0">
                        <a:buNone/>
                      </a:pPr>
                      <a:r>
                        <a:rPr lang="en-US"/>
                        <a:t>Thursday 6 November</a:t>
                      </a:r>
                    </a:p>
                  </a:txBody>
                  <a:tcPr/>
                </a:tc>
                <a:tc>
                  <a:txBody>
                    <a:bodyPr/>
                    <a:lstStyle/>
                    <a:p>
                      <a:pPr lvl="0">
                        <a:buNone/>
                      </a:pPr>
                      <a:r>
                        <a:rPr lang="en-US" err="1"/>
                        <a:t>Maths</a:t>
                      </a:r>
                      <a:r>
                        <a:rPr lang="en-US"/>
                        <a:t> Non-calculator</a:t>
                      </a:r>
                    </a:p>
                  </a:txBody>
                  <a:tcPr/>
                </a:tc>
                <a:tc>
                  <a:txBody>
                    <a:bodyPr/>
                    <a:lstStyle/>
                    <a:p>
                      <a:pPr lvl="0">
                        <a:buNone/>
                      </a:pPr>
                      <a:r>
                        <a:rPr lang="en-US"/>
                        <a:t>1hr 30 mins</a:t>
                      </a:r>
                    </a:p>
                  </a:txBody>
                  <a:tcPr/>
                </a:tc>
                <a:tc>
                  <a:txBody>
                    <a:bodyPr/>
                    <a:lstStyle/>
                    <a:p>
                      <a:pPr lvl="0">
                        <a:buNone/>
                      </a:pPr>
                      <a:r>
                        <a:rPr lang="en-US"/>
                        <a:t>RPS</a:t>
                      </a:r>
                    </a:p>
                  </a:txBody>
                  <a:tcPr/>
                </a:tc>
                <a:tc>
                  <a:txBody>
                    <a:bodyPr/>
                    <a:lstStyle/>
                    <a:p>
                      <a:pPr lvl="0">
                        <a:buNone/>
                      </a:pPr>
                      <a:r>
                        <a:rPr lang="en-US"/>
                        <a:t>1hr 30 mins</a:t>
                      </a:r>
                    </a:p>
                  </a:txBody>
                  <a:tcPr/>
                </a:tc>
                <a:extLst>
                  <a:ext uri="{0D108BD9-81ED-4DB2-BD59-A6C34878D82A}">
                    <a16:rowId xmlns:a16="http://schemas.microsoft.com/office/drawing/2014/main" val="3823971778"/>
                  </a:ext>
                </a:extLst>
              </a:tr>
              <a:tr h="600873">
                <a:tc>
                  <a:txBody>
                    <a:bodyPr/>
                    <a:lstStyle/>
                    <a:p>
                      <a:pPr lvl="0">
                        <a:buNone/>
                      </a:pPr>
                      <a:r>
                        <a:rPr lang="en-US"/>
                        <a:t>Friday 7 November</a:t>
                      </a:r>
                    </a:p>
                  </a:txBody>
                  <a:tcPr/>
                </a:tc>
                <a:tc>
                  <a:txBody>
                    <a:bodyPr/>
                    <a:lstStyle/>
                    <a:p>
                      <a:pPr lvl="0">
                        <a:buNone/>
                      </a:pPr>
                      <a:r>
                        <a:rPr lang="en-US"/>
                        <a:t>Chemistry</a:t>
                      </a:r>
                    </a:p>
                  </a:txBody>
                  <a:tcPr/>
                </a:tc>
                <a:tc>
                  <a:txBody>
                    <a:bodyPr/>
                    <a:lstStyle/>
                    <a:p>
                      <a:pPr lvl="0">
                        <a:buNone/>
                      </a:pPr>
                      <a:r>
                        <a:rPr lang="en-US" sz="1800" b="0" i="0" u="none" strike="noStrike" noProof="0">
                          <a:solidFill>
                            <a:srgbClr val="000000"/>
                          </a:solidFill>
                          <a:latin typeface="Calibri"/>
                        </a:rPr>
                        <a:t>Combined 1hr 15 mins</a:t>
                      </a:r>
                    </a:p>
                    <a:p>
                      <a:pPr lvl="0">
                        <a:buNone/>
                      </a:pPr>
                      <a:r>
                        <a:rPr lang="en-US" sz="1800" b="0" i="0" u="none" strike="noStrike" noProof="0">
                          <a:solidFill>
                            <a:srgbClr val="000000"/>
                          </a:solidFill>
                          <a:latin typeface="Calibri"/>
                        </a:rPr>
                        <a:t>Separate 1hr 45 mins</a:t>
                      </a:r>
                      <a:endParaRPr lang="en-US"/>
                    </a:p>
                  </a:txBody>
                  <a:tcPr/>
                </a:tc>
                <a:tc>
                  <a:txBody>
                    <a:bodyPr/>
                    <a:lstStyle/>
                    <a:p>
                      <a:pPr lvl="0">
                        <a:buNone/>
                      </a:pPr>
                      <a:r>
                        <a:rPr lang="en-US"/>
                        <a:t>Construction</a:t>
                      </a:r>
                    </a:p>
                    <a:p>
                      <a:pPr lvl="0">
                        <a:buNone/>
                      </a:pPr>
                      <a:r>
                        <a:rPr lang="en-US"/>
                        <a:t>D&amp;T</a:t>
                      </a:r>
                    </a:p>
                  </a:txBody>
                  <a:tcPr/>
                </a:tc>
                <a:tc>
                  <a:txBody>
                    <a:bodyPr/>
                    <a:lstStyle/>
                    <a:p>
                      <a:pPr lvl="0">
                        <a:buNone/>
                      </a:pPr>
                      <a:r>
                        <a:rPr lang="en-US"/>
                        <a:t>1hr</a:t>
                      </a:r>
                      <a:endParaRPr lang="en-US" err="1"/>
                    </a:p>
                    <a:p>
                      <a:pPr lvl="0">
                        <a:buNone/>
                      </a:pPr>
                      <a:r>
                        <a:rPr lang="en-US"/>
                        <a:t>2hrs</a:t>
                      </a:r>
                    </a:p>
                  </a:txBody>
                  <a:tcPr/>
                </a:tc>
                <a:extLst>
                  <a:ext uri="{0D108BD9-81ED-4DB2-BD59-A6C34878D82A}">
                    <a16:rowId xmlns:a16="http://schemas.microsoft.com/office/drawing/2014/main" val="3809268551"/>
                  </a:ext>
                </a:extLst>
              </a:tr>
              <a:tr h="600873">
                <a:tc>
                  <a:txBody>
                    <a:bodyPr/>
                    <a:lstStyle/>
                    <a:p>
                      <a:pPr lvl="0">
                        <a:buNone/>
                      </a:pPr>
                      <a:r>
                        <a:rPr lang="en-US"/>
                        <a:t>Monday 10 November</a:t>
                      </a:r>
                    </a:p>
                  </a:txBody>
                  <a:tcPr/>
                </a:tc>
                <a:tc>
                  <a:txBody>
                    <a:bodyPr/>
                    <a:lstStyle/>
                    <a:p>
                      <a:pPr lvl="0">
                        <a:buNone/>
                      </a:pPr>
                      <a:r>
                        <a:rPr lang="en-US"/>
                        <a:t>Physics</a:t>
                      </a:r>
                    </a:p>
                  </a:txBody>
                  <a:tcPr/>
                </a:tc>
                <a:tc>
                  <a:txBody>
                    <a:bodyPr/>
                    <a:lstStyle/>
                    <a:p>
                      <a:pPr lvl="0">
                        <a:buNone/>
                      </a:pPr>
                      <a:r>
                        <a:rPr lang="en-US" sz="1800" b="0" i="0" u="none" strike="noStrike" noProof="0">
                          <a:solidFill>
                            <a:srgbClr val="000000"/>
                          </a:solidFill>
                          <a:latin typeface="Calibri"/>
                        </a:rPr>
                        <a:t>Combined 1hr 15 mins</a:t>
                      </a:r>
                    </a:p>
                    <a:p>
                      <a:pPr lvl="0">
                        <a:buNone/>
                      </a:pPr>
                      <a:r>
                        <a:rPr lang="en-US" sz="1800" b="0" i="0" u="none" strike="noStrike" noProof="0">
                          <a:solidFill>
                            <a:srgbClr val="000000"/>
                          </a:solidFill>
                          <a:latin typeface="Calibri"/>
                        </a:rPr>
                        <a:t>Separate 1hr 45 mins</a:t>
                      </a:r>
                      <a:endParaRPr lang="en-US"/>
                    </a:p>
                  </a:txBody>
                  <a:tcPr/>
                </a:tc>
                <a:tc>
                  <a:txBody>
                    <a:bodyPr/>
                    <a:lstStyle/>
                    <a:p>
                      <a:pPr lvl="0">
                        <a:buNone/>
                      </a:pPr>
                      <a:r>
                        <a:rPr lang="en-US"/>
                        <a:t>PE</a:t>
                      </a:r>
                    </a:p>
                    <a:p>
                      <a:pPr lvl="0">
                        <a:buNone/>
                      </a:pPr>
                      <a:r>
                        <a:rPr lang="en-US"/>
                        <a:t>Dance</a:t>
                      </a:r>
                    </a:p>
                  </a:txBody>
                  <a:tcPr/>
                </a:tc>
                <a:tc>
                  <a:txBody>
                    <a:bodyPr/>
                    <a:lstStyle/>
                    <a:p>
                      <a:pPr lvl="0">
                        <a:buNone/>
                      </a:pPr>
                      <a:r>
                        <a:rPr lang="en-US"/>
                        <a:t>1hr 30 mins</a:t>
                      </a:r>
                    </a:p>
                    <a:p>
                      <a:pPr lvl="0">
                        <a:buNone/>
                      </a:pPr>
                      <a:r>
                        <a:rPr lang="en-US"/>
                        <a:t>1hr 30 mins`</a:t>
                      </a:r>
                    </a:p>
                  </a:txBody>
                  <a:tcPr/>
                </a:tc>
                <a:extLst>
                  <a:ext uri="{0D108BD9-81ED-4DB2-BD59-A6C34878D82A}">
                    <a16:rowId xmlns:a16="http://schemas.microsoft.com/office/drawing/2014/main" val="1988926733"/>
                  </a:ext>
                </a:extLst>
              </a:tr>
              <a:tr h="600873">
                <a:tc>
                  <a:txBody>
                    <a:bodyPr/>
                    <a:lstStyle/>
                    <a:p>
                      <a:pPr lvl="0">
                        <a:buNone/>
                      </a:pPr>
                      <a:r>
                        <a:rPr lang="en-US"/>
                        <a:t>Tuesday 11 November</a:t>
                      </a:r>
                    </a:p>
                  </a:txBody>
                  <a:tcPr/>
                </a:tc>
                <a:tc>
                  <a:txBody>
                    <a:bodyPr/>
                    <a:lstStyle/>
                    <a:p>
                      <a:pPr lvl="0">
                        <a:buNone/>
                      </a:pPr>
                      <a:r>
                        <a:rPr lang="en-US"/>
                        <a:t>English Language</a:t>
                      </a:r>
                    </a:p>
                  </a:txBody>
                  <a:tcPr/>
                </a:tc>
                <a:tc>
                  <a:txBody>
                    <a:bodyPr/>
                    <a:lstStyle/>
                    <a:p>
                      <a:pPr lvl="0">
                        <a:buNone/>
                      </a:pPr>
                      <a:r>
                        <a:rPr lang="en-US" sz="1800" b="0" i="0" u="none" strike="noStrike" noProof="0">
                          <a:solidFill>
                            <a:srgbClr val="000000"/>
                          </a:solidFill>
                          <a:latin typeface="Calibri"/>
                        </a:rPr>
                        <a:t>1hr 45 mins</a:t>
                      </a:r>
                    </a:p>
                  </a:txBody>
                  <a:tcPr/>
                </a:tc>
                <a:tc>
                  <a:txBody>
                    <a:bodyPr/>
                    <a:lstStyle/>
                    <a:p>
                      <a:pPr lvl="0">
                        <a:buNone/>
                      </a:pPr>
                      <a:r>
                        <a:rPr lang="en-US"/>
                        <a:t>French Reading</a:t>
                      </a:r>
                    </a:p>
                    <a:p>
                      <a:pPr lvl="0">
                        <a:buNone/>
                      </a:pPr>
                      <a:r>
                        <a:rPr lang="en-US"/>
                        <a:t>German Reading</a:t>
                      </a:r>
                    </a:p>
                  </a:txBody>
                  <a:tcPr/>
                </a:tc>
                <a:tc>
                  <a:txBody>
                    <a:bodyPr/>
                    <a:lstStyle/>
                    <a:p>
                      <a:pPr lvl="0">
                        <a:buNone/>
                      </a:pPr>
                      <a:r>
                        <a:rPr lang="en-US"/>
                        <a:t>1hr</a:t>
                      </a:r>
                      <a:endParaRPr lang="en-US" err="1"/>
                    </a:p>
                    <a:p>
                      <a:pPr lvl="0">
                        <a:buNone/>
                      </a:pPr>
                      <a:r>
                        <a:rPr lang="en-US"/>
                        <a:t>1hr</a:t>
                      </a:r>
                    </a:p>
                  </a:txBody>
                  <a:tcPr/>
                </a:tc>
                <a:extLst>
                  <a:ext uri="{0D108BD9-81ED-4DB2-BD59-A6C34878D82A}">
                    <a16:rowId xmlns:a16="http://schemas.microsoft.com/office/drawing/2014/main" val="2726777715"/>
                  </a:ext>
                </a:extLst>
              </a:tr>
              <a:tr h="600873">
                <a:tc>
                  <a:txBody>
                    <a:bodyPr/>
                    <a:lstStyle/>
                    <a:p>
                      <a:pPr lvl="0">
                        <a:buNone/>
                      </a:pPr>
                      <a:r>
                        <a:rPr lang="en-US"/>
                        <a:t>Wednesday 12 November</a:t>
                      </a:r>
                    </a:p>
                  </a:txBody>
                  <a:tcPr/>
                </a:tc>
                <a:tc>
                  <a:txBody>
                    <a:bodyPr/>
                    <a:lstStyle/>
                    <a:p>
                      <a:pPr lvl="0">
                        <a:buNone/>
                      </a:pPr>
                      <a:r>
                        <a:rPr lang="en-US" err="1"/>
                        <a:t>Maths</a:t>
                      </a:r>
                      <a:r>
                        <a:rPr lang="en-US"/>
                        <a:t> Calculator</a:t>
                      </a:r>
                    </a:p>
                  </a:txBody>
                  <a:tcPr/>
                </a:tc>
                <a:tc>
                  <a:txBody>
                    <a:bodyPr/>
                    <a:lstStyle/>
                    <a:p>
                      <a:pPr lvl="0">
                        <a:buNone/>
                      </a:pPr>
                      <a:r>
                        <a:rPr lang="en-US" sz="1800" b="0" i="0" u="none" strike="noStrike" noProof="0">
                          <a:solidFill>
                            <a:srgbClr val="000000"/>
                          </a:solidFill>
                          <a:latin typeface="Calibri"/>
                        </a:rPr>
                        <a:t>1hr 30 mins</a:t>
                      </a:r>
                    </a:p>
                  </a:txBody>
                  <a:tcPr/>
                </a:tc>
                <a:tc>
                  <a:txBody>
                    <a:bodyPr/>
                    <a:lstStyle/>
                    <a:p>
                      <a:pPr lvl="0">
                        <a:buNone/>
                      </a:pPr>
                      <a:r>
                        <a:rPr lang="en-US"/>
                        <a:t>Food</a:t>
                      </a:r>
                    </a:p>
                  </a:txBody>
                  <a:tcPr/>
                </a:tc>
                <a:tc>
                  <a:txBody>
                    <a:bodyPr/>
                    <a:lstStyle/>
                    <a:p>
                      <a:pPr lvl="0">
                        <a:buNone/>
                      </a:pPr>
                      <a:r>
                        <a:rPr lang="en-US"/>
                        <a:t>1hr 45 mins</a:t>
                      </a:r>
                    </a:p>
                  </a:txBody>
                  <a:tcPr/>
                </a:tc>
                <a:extLst>
                  <a:ext uri="{0D108BD9-81ED-4DB2-BD59-A6C34878D82A}">
                    <a16:rowId xmlns:a16="http://schemas.microsoft.com/office/drawing/2014/main" val="3505235428"/>
                  </a:ext>
                </a:extLst>
              </a:tr>
              <a:tr h="600873">
                <a:tc>
                  <a:txBody>
                    <a:bodyPr/>
                    <a:lstStyle/>
                    <a:p>
                      <a:pPr lvl="0">
                        <a:buNone/>
                      </a:pPr>
                      <a:r>
                        <a:rPr lang="en-US"/>
                        <a:t>Thursday 13 November</a:t>
                      </a:r>
                    </a:p>
                  </a:txBody>
                  <a:tcPr/>
                </a:tc>
                <a:tc>
                  <a:txBody>
                    <a:bodyPr/>
                    <a:lstStyle/>
                    <a:p>
                      <a:pPr lvl="0">
                        <a:buNone/>
                      </a:pPr>
                      <a:r>
                        <a:rPr lang="en-US"/>
                        <a:t>Computing</a:t>
                      </a:r>
                    </a:p>
                    <a:p>
                      <a:pPr lvl="0">
                        <a:buNone/>
                      </a:pPr>
                      <a:r>
                        <a:rPr lang="en-US"/>
                        <a:t>Health &amp; Social Care</a:t>
                      </a:r>
                    </a:p>
                  </a:txBody>
                  <a:tcPr/>
                </a:tc>
                <a:tc>
                  <a:txBody>
                    <a:bodyPr/>
                    <a:lstStyle/>
                    <a:p>
                      <a:pPr lvl="0">
                        <a:buNone/>
                      </a:pPr>
                      <a:r>
                        <a:rPr lang="en-US" sz="1800" b="0" i="0" u="none" strike="noStrike" noProof="0">
                          <a:solidFill>
                            <a:srgbClr val="000000"/>
                          </a:solidFill>
                          <a:latin typeface="Calibri"/>
                        </a:rPr>
                        <a:t>1hr 30 mins</a:t>
                      </a:r>
                    </a:p>
                    <a:p>
                      <a:pPr lvl="0">
                        <a:buNone/>
                      </a:pPr>
                      <a:r>
                        <a:rPr lang="en-US" sz="1800" b="0" i="0" u="none" strike="noStrike" noProof="0">
                          <a:solidFill>
                            <a:srgbClr val="000000"/>
                          </a:solidFill>
                          <a:latin typeface="Calibri"/>
                        </a:rPr>
                        <a:t>1hr 15 mins</a:t>
                      </a:r>
                    </a:p>
                  </a:txBody>
                  <a:tcPr/>
                </a:tc>
                <a:tc>
                  <a:txBody>
                    <a:bodyPr/>
                    <a:lstStyle/>
                    <a:p>
                      <a:pPr lvl="0">
                        <a:buNone/>
                      </a:pPr>
                      <a:r>
                        <a:rPr lang="en-US"/>
                        <a:t>Drama</a:t>
                      </a:r>
                    </a:p>
                  </a:txBody>
                  <a:tcPr/>
                </a:tc>
                <a:tc>
                  <a:txBody>
                    <a:bodyPr/>
                    <a:lstStyle/>
                    <a:p>
                      <a:pPr lvl="0">
                        <a:buNone/>
                      </a:pPr>
                      <a:r>
                        <a:rPr lang="en-US"/>
                        <a:t>1hr 45 mins</a:t>
                      </a:r>
                    </a:p>
                  </a:txBody>
                  <a:tcPr/>
                </a:tc>
                <a:extLst>
                  <a:ext uri="{0D108BD9-81ED-4DB2-BD59-A6C34878D82A}">
                    <a16:rowId xmlns:a16="http://schemas.microsoft.com/office/drawing/2014/main" val="1672190217"/>
                  </a:ext>
                </a:extLst>
              </a:tr>
            </a:tbl>
          </a:graphicData>
        </a:graphic>
      </p:graphicFrame>
      <p:sp>
        <p:nvSpPr>
          <p:cNvPr id="2" name="TextBox 1">
            <a:extLst>
              <a:ext uri="{FF2B5EF4-FFF2-40B4-BE49-F238E27FC236}">
                <a16:creationId xmlns:a16="http://schemas.microsoft.com/office/drawing/2014/main" id="{BC1242B6-FC63-8E3F-4924-821E323767D9}"/>
              </a:ext>
            </a:extLst>
          </p:cNvPr>
          <p:cNvSpPr txBox="1"/>
          <p:nvPr/>
        </p:nvSpPr>
        <p:spPr>
          <a:xfrm>
            <a:off x="225079" y="160362"/>
            <a:ext cx="6536287"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a:ea typeface="Calibri"/>
                <a:cs typeface="Calibri"/>
              </a:rPr>
              <a:t>October Mocks Timetable</a:t>
            </a:r>
          </a:p>
        </p:txBody>
      </p:sp>
    </p:spTree>
    <p:extLst>
      <p:ext uri="{BB962C8B-B14F-4D97-AF65-F5344CB8AC3E}">
        <p14:creationId xmlns:p14="http://schemas.microsoft.com/office/powerpoint/2010/main" val="19925104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CD1206-1AF3-B865-D33C-FD4935770117}"/>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3A61A48-8313-6FF6-C0A6-FD9E8D6E23A3}"/>
              </a:ext>
            </a:extLst>
          </p:cNvPr>
          <p:cNvGraphicFramePr>
            <a:graphicFrameLocks noGrp="1"/>
          </p:cNvGraphicFramePr>
          <p:nvPr>
            <p:extLst>
              <p:ext uri="{D42A27DB-BD31-4B8C-83A1-F6EECF244321}">
                <p14:modId xmlns:p14="http://schemas.microsoft.com/office/powerpoint/2010/main" val="105019118"/>
              </p:ext>
            </p:extLst>
          </p:nvPr>
        </p:nvGraphicFramePr>
        <p:xfrm>
          <a:off x="221672" y="734290"/>
          <a:ext cx="11840020" cy="4349914"/>
        </p:xfrm>
        <a:graphic>
          <a:graphicData uri="http://schemas.openxmlformats.org/drawingml/2006/table">
            <a:tbl>
              <a:tblPr firstRow="1" bandRow="1">
                <a:tableStyleId>{5C22544A-7EE6-4342-B048-85BDC9FD1C3A}</a:tableStyleId>
              </a:tblPr>
              <a:tblGrid>
                <a:gridCol w="2368004">
                  <a:extLst>
                    <a:ext uri="{9D8B030D-6E8A-4147-A177-3AD203B41FA5}">
                      <a16:colId xmlns:a16="http://schemas.microsoft.com/office/drawing/2014/main" val="3473947778"/>
                    </a:ext>
                  </a:extLst>
                </a:gridCol>
                <a:gridCol w="2368004">
                  <a:extLst>
                    <a:ext uri="{9D8B030D-6E8A-4147-A177-3AD203B41FA5}">
                      <a16:colId xmlns:a16="http://schemas.microsoft.com/office/drawing/2014/main" val="1145034403"/>
                    </a:ext>
                  </a:extLst>
                </a:gridCol>
                <a:gridCol w="2368004">
                  <a:extLst>
                    <a:ext uri="{9D8B030D-6E8A-4147-A177-3AD203B41FA5}">
                      <a16:colId xmlns:a16="http://schemas.microsoft.com/office/drawing/2014/main" val="2225911440"/>
                    </a:ext>
                  </a:extLst>
                </a:gridCol>
                <a:gridCol w="2368004">
                  <a:extLst>
                    <a:ext uri="{9D8B030D-6E8A-4147-A177-3AD203B41FA5}">
                      <a16:colId xmlns:a16="http://schemas.microsoft.com/office/drawing/2014/main" val="3167489888"/>
                    </a:ext>
                  </a:extLst>
                </a:gridCol>
                <a:gridCol w="2368004">
                  <a:extLst>
                    <a:ext uri="{9D8B030D-6E8A-4147-A177-3AD203B41FA5}">
                      <a16:colId xmlns:a16="http://schemas.microsoft.com/office/drawing/2014/main" val="2715675381"/>
                    </a:ext>
                  </a:extLst>
                </a:gridCol>
              </a:tblGrid>
              <a:tr h="600874">
                <a:tc>
                  <a:txBody>
                    <a:bodyPr/>
                    <a:lstStyle/>
                    <a:p>
                      <a:r>
                        <a:rPr lang="en-US"/>
                        <a:t>Date</a:t>
                      </a:r>
                    </a:p>
                  </a:txBody>
                  <a:tcPr/>
                </a:tc>
                <a:tc>
                  <a:txBody>
                    <a:bodyPr/>
                    <a:lstStyle/>
                    <a:p>
                      <a:r>
                        <a:rPr lang="en-US"/>
                        <a:t>Exams periods 1 &amp; 2</a:t>
                      </a:r>
                    </a:p>
                  </a:txBody>
                  <a:tcPr/>
                </a:tc>
                <a:tc>
                  <a:txBody>
                    <a:bodyPr/>
                    <a:lstStyle/>
                    <a:p>
                      <a:r>
                        <a:rPr lang="en-US"/>
                        <a:t>Duration</a:t>
                      </a:r>
                    </a:p>
                  </a:txBody>
                  <a:tcPr/>
                </a:tc>
                <a:tc>
                  <a:txBody>
                    <a:bodyPr/>
                    <a:lstStyle/>
                    <a:p>
                      <a:r>
                        <a:rPr lang="en-US"/>
                        <a:t>Exams periods 3 &amp; 4</a:t>
                      </a:r>
                    </a:p>
                  </a:txBody>
                  <a:tcPr/>
                </a:tc>
                <a:tc>
                  <a:txBody>
                    <a:bodyPr/>
                    <a:lstStyle/>
                    <a:p>
                      <a:r>
                        <a:rPr lang="en-US"/>
                        <a:t>Duration</a:t>
                      </a:r>
                    </a:p>
                  </a:txBody>
                  <a:tcPr/>
                </a:tc>
                <a:extLst>
                  <a:ext uri="{0D108BD9-81ED-4DB2-BD59-A6C34878D82A}">
                    <a16:rowId xmlns:a16="http://schemas.microsoft.com/office/drawing/2014/main" val="2336721750"/>
                  </a:ext>
                </a:extLst>
              </a:tr>
              <a:tr h="907142">
                <a:tc>
                  <a:txBody>
                    <a:bodyPr/>
                    <a:lstStyle/>
                    <a:p>
                      <a:pPr lvl="0">
                        <a:buNone/>
                      </a:pPr>
                      <a:r>
                        <a:rPr lang="en-US"/>
                        <a:t>Monday 17 November</a:t>
                      </a:r>
                    </a:p>
                  </a:txBody>
                  <a:tcPr/>
                </a:tc>
                <a:tc>
                  <a:txBody>
                    <a:bodyPr/>
                    <a:lstStyle/>
                    <a:p>
                      <a:pPr lvl="0">
                        <a:buNone/>
                      </a:pPr>
                      <a:r>
                        <a:rPr lang="en-US"/>
                        <a:t>Art (11A) Room 84</a:t>
                      </a:r>
                    </a:p>
                    <a:p>
                      <a:pPr lvl="0">
                        <a:buNone/>
                      </a:pPr>
                      <a:r>
                        <a:rPr lang="en-US"/>
                        <a:t>Photography (11C) Room 86A</a:t>
                      </a:r>
                    </a:p>
                  </a:txBody>
                  <a:tcPr/>
                </a:tc>
                <a:tc>
                  <a:txBody>
                    <a:bodyPr/>
                    <a:lstStyle/>
                    <a:p>
                      <a:pPr lvl="0">
                        <a:buNone/>
                      </a:pPr>
                      <a:r>
                        <a:rPr lang="en-US"/>
                        <a:t>All Day</a:t>
                      </a:r>
                    </a:p>
                    <a:p>
                      <a:pPr lvl="0">
                        <a:buNone/>
                      </a:pPr>
                      <a:r>
                        <a:rPr lang="en-US"/>
                        <a:t>All Day</a:t>
                      </a:r>
                    </a:p>
                  </a:txBody>
                  <a:tcPr/>
                </a:tc>
                <a:tc>
                  <a:txBody>
                    <a:bodyPr/>
                    <a:lstStyle/>
                    <a:p>
                      <a:pPr lvl="0">
                        <a:buNone/>
                      </a:pPr>
                      <a:r>
                        <a:rPr lang="en-US" sz="1800" b="0" i="0" u="none" strike="noStrike" noProof="0">
                          <a:solidFill>
                            <a:srgbClr val="000000"/>
                          </a:solidFill>
                          <a:latin typeface="Calibri"/>
                        </a:rPr>
                        <a:t>Art (11A) Room 84</a:t>
                      </a:r>
                    </a:p>
                    <a:p>
                      <a:pPr lvl="0">
                        <a:buNone/>
                      </a:pPr>
                      <a:r>
                        <a:rPr lang="en-US" sz="1800" b="0" i="0" u="none" strike="noStrike" noProof="0">
                          <a:solidFill>
                            <a:srgbClr val="000000"/>
                          </a:solidFill>
                          <a:latin typeface="Calibri"/>
                        </a:rPr>
                        <a:t>Photography (11C) Room 84A</a:t>
                      </a:r>
                      <a:endParaRPr lang="en-US"/>
                    </a:p>
                  </a:txBody>
                  <a:tcPr/>
                </a:tc>
                <a:tc>
                  <a:txBody>
                    <a:bodyPr/>
                    <a:lstStyle/>
                    <a:p>
                      <a:pPr lvl="0">
                        <a:buNone/>
                      </a:pPr>
                      <a:r>
                        <a:rPr lang="en-US" sz="1800" b="0" i="0" u="none" strike="noStrike" noProof="0">
                          <a:solidFill>
                            <a:srgbClr val="000000"/>
                          </a:solidFill>
                          <a:latin typeface="Calibri"/>
                        </a:rPr>
                        <a:t>All Day</a:t>
                      </a:r>
                    </a:p>
                    <a:p>
                      <a:pPr lvl="0">
                        <a:buNone/>
                      </a:pPr>
                      <a:r>
                        <a:rPr lang="en-US" sz="1800" b="0" i="0" u="none" strike="noStrike" noProof="0">
                          <a:solidFill>
                            <a:srgbClr val="000000"/>
                          </a:solidFill>
                          <a:latin typeface="Calibri"/>
                        </a:rPr>
                        <a:t>All Day</a:t>
                      </a:r>
                      <a:endParaRPr lang="en-US"/>
                    </a:p>
                  </a:txBody>
                  <a:tcPr/>
                </a:tc>
                <a:extLst>
                  <a:ext uri="{0D108BD9-81ED-4DB2-BD59-A6C34878D82A}">
                    <a16:rowId xmlns:a16="http://schemas.microsoft.com/office/drawing/2014/main" val="2785965545"/>
                  </a:ext>
                </a:extLst>
              </a:tr>
              <a:tr h="600874">
                <a:tc>
                  <a:txBody>
                    <a:bodyPr/>
                    <a:lstStyle/>
                    <a:p>
                      <a:pPr lvl="0">
                        <a:buNone/>
                      </a:pPr>
                      <a:r>
                        <a:rPr lang="en-US"/>
                        <a:t>Tuesday 18 November</a:t>
                      </a:r>
                    </a:p>
                  </a:txBody>
                  <a:tcPr/>
                </a:tc>
                <a:tc>
                  <a:txBody>
                    <a:bodyPr/>
                    <a:lstStyle/>
                    <a:p>
                      <a:pPr lvl="0">
                        <a:buNone/>
                      </a:pPr>
                      <a:r>
                        <a:rPr lang="en-US"/>
                        <a:t>Art (11B) Room 84</a:t>
                      </a:r>
                    </a:p>
                    <a:p>
                      <a:pPr lvl="0">
                        <a:buNone/>
                      </a:pPr>
                      <a:r>
                        <a:rPr lang="en-US"/>
                        <a:t>3D Room 87</a:t>
                      </a:r>
                    </a:p>
                  </a:txBody>
                  <a:tcPr/>
                </a:tc>
                <a:tc>
                  <a:txBody>
                    <a:bodyPr/>
                    <a:lstStyle/>
                    <a:p>
                      <a:pPr lvl="0">
                        <a:buNone/>
                      </a:pPr>
                      <a:r>
                        <a:rPr lang="en-US" sz="1800" b="0" i="0" u="none" strike="noStrike" noProof="0">
                          <a:solidFill>
                            <a:srgbClr val="000000"/>
                          </a:solidFill>
                          <a:latin typeface="Calibri"/>
                        </a:rPr>
                        <a:t>All Day</a:t>
                      </a:r>
                    </a:p>
                    <a:p>
                      <a:pPr lvl="0">
                        <a:buNone/>
                      </a:pPr>
                      <a:r>
                        <a:rPr lang="en-US" sz="1800" b="0" i="0" u="none" strike="noStrike" noProof="0">
                          <a:solidFill>
                            <a:srgbClr val="000000"/>
                          </a:solidFill>
                          <a:latin typeface="Calibri"/>
                        </a:rPr>
                        <a:t>All Day</a:t>
                      </a:r>
                      <a:endParaRPr lang="en-US"/>
                    </a:p>
                  </a:txBody>
                  <a:tcPr/>
                </a:tc>
                <a:tc>
                  <a:txBody>
                    <a:bodyPr/>
                    <a:lstStyle/>
                    <a:p>
                      <a:pPr lvl="0">
                        <a:buNone/>
                      </a:pPr>
                      <a:r>
                        <a:rPr lang="en-US" sz="1800" b="0" i="0" u="none" strike="noStrike" noProof="0">
                          <a:solidFill>
                            <a:srgbClr val="000000"/>
                          </a:solidFill>
                          <a:latin typeface="Calibri"/>
                        </a:rPr>
                        <a:t>Art (11B) Room 84</a:t>
                      </a:r>
                    </a:p>
                    <a:p>
                      <a:pPr lvl="0">
                        <a:buNone/>
                      </a:pPr>
                      <a:r>
                        <a:rPr lang="en-US" sz="1800" b="0" i="0" u="none" strike="noStrike" noProof="0">
                          <a:solidFill>
                            <a:srgbClr val="000000"/>
                          </a:solidFill>
                          <a:latin typeface="Calibri"/>
                        </a:rPr>
                        <a:t>3D Room 87</a:t>
                      </a:r>
                      <a:endParaRPr lang="en-US"/>
                    </a:p>
                  </a:txBody>
                  <a:tcPr/>
                </a:tc>
                <a:tc>
                  <a:txBody>
                    <a:bodyPr/>
                    <a:lstStyle/>
                    <a:p>
                      <a:pPr lvl="0">
                        <a:buNone/>
                      </a:pPr>
                      <a:r>
                        <a:rPr lang="en-US" sz="1800" b="0" i="0" u="none" strike="noStrike" noProof="0">
                          <a:solidFill>
                            <a:srgbClr val="000000"/>
                          </a:solidFill>
                          <a:latin typeface="Calibri"/>
                        </a:rPr>
                        <a:t>All Day</a:t>
                      </a:r>
                    </a:p>
                    <a:p>
                      <a:pPr lvl="0">
                        <a:buNone/>
                      </a:pPr>
                      <a:r>
                        <a:rPr lang="en-US" sz="1800" b="0" i="0" u="none" strike="noStrike" noProof="0">
                          <a:solidFill>
                            <a:srgbClr val="000000"/>
                          </a:solidFill>
                          <a:latin typeface="Calibri"/>
                        </a:rPr>
                        <a:t>All Day</a:t>
                      </a:r>
                      <a:endParaRPr lang="en-US" err="1"/>
                    </a:p>
                  </a:txBody>
                  <a:tcPr/>
                </a:tc>
                <a:extLst>
                  <a:ext uri="{0D108BD9-81ED-4DB2-BD59-A6C34878D82A}">
                    <a16:rowId xmlns:a16="http://schemas.microsoft.com/office/drawing/2014/main" val="4133656137"/>
                  </a:ext>
                </a:extLst>
              </a:tr>
              <a:tr h="600873">
                <a:tc>
                  <a:txBody>
                    <a:bodyPr/>
                    <a:lstStyle/>
                    <a:p>
                      <a:pPr lvl="0">
                        <a:buNone/>
                      </a:pPr>
                      <a:r>
                        <a:rPr lang="en-US"/>
                        <a:t>Wednesday 19 November</a:t>
                      </a:r>
                    </a:p>
                  </a:txBody>
                  <a:tcPr/>
                </a:tc>
                <a:tc>
                  <a:txBody>
                    <a:bodyPr/>
                    <a:lstStyle/>
                    <a:p>
                      <a:pPr lvl="0">
                        <a:buNone/>
                      </a:pPr>
                      <a:r>
                        <a:rPr lang="en-US" sz="1800" b="0" i="0" u="none" strike="noStrike" noProof="0">
                          <a:solidFill>
                            <a:srgbClr val="000000"/>
                          </a:solidFill>
                          <a:latin typeface="Calibri"/>
                        </a:rPr>
                        <a:t>Art (11D) Room 87</a:t>
                      </a:r>
                    </a:p>
                    <a:p>
                      <a:pPr lvl="0">
                        <a:buNone/>
                      </a:pPr>
                      <a:r>
                        <a:rPr lang="en-US" sz="1800" b="0" i="0" u="none" strike="noStrike" noProof="0">
                          <a:solidFill>
                            <a:srgbClr val="000000"/>
                          </a:solidFill>
                          <a:latin typeface="Calibri"/>
                        </a:rPr>
                        <a:t>Photography (11D) Room 86A</a:t>
                      </a:r>
                      <a:endParaRPr lang="en-US"/>
                    </a:p>
                  </a:txBody>
                  <a:tcPr/>
                </a:tc>
                <a:tc>
                  <a:txBody>
                    <a:bodyPr/>
                    <a:lstStyle/>
                    <a:p>
                      <a:pPr lvl="0">
                        <a:buNone/>
                      </a:pPr>
                      <a:r>
                        <a:rPr lang="en-US" sz="1800" b="0" i="0" u="none" strike="noStrike" noProof="0">
                          <a:solidFill>
                            <a:srgbClr val="000000"/>
                          </a:solidFill>
                          <a:latin typeface="Calibri"/>
                        </a:rPr>
                        <a:t>All Day</a:t>
                      </a:r>
                    </a:p>
                    <a:p>
                      <a:pPr lvl="0">
                        <a:buNone/>
                      </a:pPr>
                      <a:r>
                        <a:rPr lang="en-US" sz="1800" b="0" i="0" u="none" strike="noStrike" noProof="0">
                          <a:solidFill>
                            <a:srgbClr val="000000"/>
                          </a:solidFill>
                          <a:latin typeface="Calibri"/>
                        </a:rPr>
                        <a:t>All Day</a:t>
                      </a:r>
                      <a:endParaRPr lang="en-US"/>
                    </a:p>
                  </a:txBody>
                  <a:tcPr/>
                </a:tc>
                <a:tc>
                  <a:txBody>
                    <a:bodyPr/>
                    <a:lstStyle/>
                    <a:p>
                      <a:pPr lvl="0">
                        <a:buNone/>
                      </a:pPr>
                      <a:r>
                        <a:rPr lang="en-US" sz="1800" b="0" i="0" u="none" strike="noStrike" noProof="0">
                          <a:solidFill>
                            <a:srgbClr val="000000"/>
                          </a:solidFill>
                          <a:latin typeface="Calibri"/>
                        </a:rPr>
                        <a:t>Art (11D) Room 87</a:t>
                      </a:r>
                    </a:p>
                    <a:p>
                      <a:pPr lvl="0">
                        <a:buNone/>
                      </a:pPr>
                      <a:r>
                        <a:rPr lang="en-US" sz="1800" b="0" i="0" u="none" strike="noStrike" noProof="0">
                          <a:solidFill>
                            <a:srgbClr val="000000"/>
                          </a:solidFill>
                          <a:latin typeface="Calibri"/>
                        </a:rPr>
                        <a:t>Photography (11D) Room 86A</a:t>
                      </a:r>
                      <a:endParaRPr lang="en-US"/>
                    </a:p>
                  </a:txBody>
                  <a:tcPr/>
                </a:tc>
                <a:tc>
                  <a:txBody>
                    <a:bodyPr/>
                    <a:lstStyle/>
                    <a:p>
                      <a:pPr lvl="0">
                        <a:buNone/>
                      </a:pPr>
                      <a:r>
                        <a:rPr lang="en-US" sz="1800" b="0" i="0" u="none" strike="noStrike" noProof="0">
                          <a:solidFill>
                            <a:srgbClr val="000000"/>
                          </a:solidFill>
                          <a:latin typeface="Calibri"/>
                        </a:rPr>
                        <a:t>All Day</a:t>
                      </a:r>
                    </a:p>
                    <a:p>
                      <a:pPr lvl="0">
                        <a:buNone/>
                      </a:pPr>
                      <a:r>
                        <a:rPr lang="en-US" sz="1800" b="0" i="0" u="none" strike="noStrike" noProof="0">
                          <a:solidFill>
                            <a:srgbClr val="000000"/>
                          </a:solidFill>
                          <a:latin typeface="Calibri"/>
                        </a:rPr>
                        <a:t>All Day</a:t>
                      </a:r>
                      <a:endParaRPr lang="en-US"/>
                    </a:p>
                  </a:txBody>
                  <a:tcPr/>
                </a:tc>
                <a:extLst>
                  <a:ext uri="{0D108BD9-81ED-4DB2-BD59-A6C34878D82A}">
                    <a16:rowId xmlns:a16="http://schemas.microsoft.com/office/drawing/2014/main" val="3823971778"/>
                  </a:ext>
                </a:extLst>
              </a:tr>
              <a:tr h="600873">
                <a:tc>
                  <a:txBody>
                    <a:bodyPr/>
                    <a:lstStyle/>
                    <a:p>
                      <a:pPr lvl="0">
                        <a:buNone/>
                      </a:pPr>
                      <a:r>
                        <a:rPr lang="en-US"/>
                        <a:t>Thursday 20th November</a:t>
                      </a:r>
                    </a:p>
                  </a:txBody>
                  <a:tcPr/>
                </a:tc>
                <a:tc>
                  <a:txBody>
                    <a:bodyPr/>
                    <a:lstStyle/>
                    <a:p>
                      <a:pPr lvl="0">
                        <a:buNone/>
                      </a:pPr>
                      <a:r>
                        <a:rPr lang="en-US"/>
                        <a:t>German Speaking </a:t>
                      </a:r>
                    </a:p>
                    <a:p>
                      <a:pPr lvl="0">
                        <a:buNone/>
                      </a:pPr>
                      <a:r>
                        <a:rPr lang="en-US"/>
                        <a:t>MFL Office</a:t>
                      </a:r>
                    </a:p>
                  </a:txBody>
                  <a:tcPr/>
                </a:tc>
                <a:tc>
                  <a:txBody>
                    <a:bodyPr/>
                    <a:lstStyle/>
                    <a:p>
                      <a:pPr lvl="0">
                        <a:buNone/>
                      </a:pPr>
                      <a:r>
                        <a:rPr lang="en-US" sz="1800" b="0" i="0" u="none" strike="noStrike" noProof="0">
                          <a:solidFill>
                            <a:srgbClr val="000000"/>
                          </a:solidFill>
                          <a:latin typeface="Calibri"/>
                        </a:rPr>
                        <a:t>All Day</a:t>
                      </a:r>
                      <a:endParaRPr lang="en-US"/>
                    </a:p>
                  </a:txBody>
                  <a:tcPr/>
                </a:tc>
                <a:tc>
                  <a:txBody>
                    <a:bodyPr/>
                    <a:lstStyle/>
                    <a:p>
                      <a:pPr lvl="0">
                        <a:buNone/>
                      </a:pPr>
                      <a:r>
                        <a:rPr lang="en-US"/>
                        <a:t>German Speaking</a:t>
                      </a:r>
                    </a:p>
                    <a:p>
                      <a:pPr lvl="0">
                        <a:buNone/>
                      </a:pPr>
                      <a:r>
                        <a:rPr lang="en-US"/>
                        <a:t>MFL Office</a:t>
                      </a:r>
                    </a:p>
                  </a:txBody>
                  <a:tcPr/>
                </a:tc>
                <a:tc>
                  <a:txBody>
                    <a:bodyPr/>
                    <a:lstStyle/>
                    <a:p>
                      <a:pPr lvl="0">
                        <a:buNone/>
                      </a:pPr>
                      <a:r>
                        <a:rPr lang="en-US"/>
                        <a:t>All Day</a:t>
                      </a:r>
                    </a:p>
                  </a:txBody>
                  <a:tcPr/>
                </a:tc>
                <a:extLst>
                  <a:ext uri="{0D108BD9-81ED-4DB2-BD59-A6C34878D82A}">
                    <a16:rowId xmlns:a16="http://schemas.microsoft.com/office/drawing/2014/main" val="3809268551"/>
                  </a:ext>
                </a:extLst>
              </a:tr>
              <a:tr h="600873">
                <a:tc>
                  <a:txBody>
                    <a:bodyPr/>
                    <a:lstStyle/>
                    <a:p>
                      <a:pPr lvl="0">
                        <a:buNone/>
                      </a:pPr>
                      <a:r>
                        <a:rPr lang="en-US"/>
                        <a:t>Friday 21 November</a:t>
                      </a:r>
                    </a:p>
                  </a:txBody>
                  <a:tcPr/>
                </a:tc>
                <a:tc>
                  <a:txBody>
                    <a:bodyPr/>
                    <a:lstStyle/>
                    <a:p>
                      <a:pPr lvl="0">
                        <a:buNone/>
                      </a:pPr>
                      <a:r>
                        <a:rPr lang="en-US"/>
                        <a:t>French Speaking</a:t>
                      </a:r>
                      <a:endParaRPr lang="en-US" sz="1800" b="0" i="0" u="none" strike="noStrike" noProof="0">
                        <a:solidFill>
                          <a:srgbClr val="000000"/>
                        </a:solidFill>
                        <a:latin typeface="Calibri"/>
                      </a:endParaRPr>
                    </a:p>
                    <a:p>
                      <a:pPr lvl="0">
                        <a:buNone/>
                      </a:pPr>
                      <a:r>
                        <a:rPr lang="en-US"/>
                        <a:t>MFL Office</a:t>
                      </a:r>
                    </a:p>
                  </a:txBody>
                  <a:tcPr/>
                </a:tc>
                <a:tc>
                  <a:txBody>
                    <a:bodyPr/>
                    <a:lstStyle/>
                    <a:p>
                      <a:pPr lvl="0">
                        <a:buNone/>
                      </a:pPr>
                      <a:r>
                        <a:rPr lang="en-US" sz="1800" b="0" i="0" u="none" strike="noStrike" noProof="0">
                          <a:solidFill>
                            <a:srgbClr val="000000"/>
                          </a:solidFill>
                          <a:latin typeface="Calibri"/>
                        </a:rPr>
                        <a:t>All Day</a:t>
                      </a:r>
                      <a:endParaRPr lang="en-US"/>
                    </a:p>
                  </a:txBody>
                  <a:tcPr/>
                </a:tc>
                <a:tc>
                  <a:txBody>
                    <a:bodyPr/>
                    <a:lstStyle/>
                    <a:p>
                      <a:pPr lvl="0">
                        <a:buNone/>
                      </a:pPr>
                      <a:r>
                        <a:rPr lang="en-US" sz="1800" b="0" i="0" u="none" strike="noStrike" noProof="0">
                          <a:solidFill>
                            <a:srgbClr val="000000"/>
                          </a:solidFill>
                          <a:latin typeface="Calibri"/>
                        </a:rPr>
                        <a:t>French Speaking</a:t>
                      </a:r>
                    </a:p>
                    <a:p>
                      <a:pPr lvl="0">
                        <a:buNone/>
                      </a:pPr>
                      <a:r>
                        <a:rPr lang="en-US" sz="1800" b="0" i="0" u="none" strike="noStrike" noProof="0">
                          <a:solidFill>
                            <a:srgbClr val="000000"/>
                          </a:solidFill>
                          <a:latin typeface="Calibri"/>
                        </a:rPr>
                        <a:t>MFL Office</a:t>
                      </a:r>
                      <a:endParaRPr lang="en-US"/>
                    </a:p>
                  </a:txBody>
                  <a:tcPr/>
                </a:tc>
                <a:tc>
                  <a:txBody>
                    <a:bodyPr/>
                    <a:lstStyle/>
                    <a:p>
                      <a:pPr lvl="0">
                        <a:buNone/>
                      </a:pPr>
                      <a:r>
                        <a:rPr lang="en-US"/>
                        <a:t>All Day</a:t>
                      </a:r>
                    </a:p>
                  </a:txBody>
                  <a:tcPr/>
                </a:tc>
                <a:extLst>
                  <a:ext uri="{0D108BD9-81ED-4DB2-BD59-A6C34878D82A}">
                    <a16:rowId xmlns:a16="http://schemas.microsoft.com/office/drawing/2014/main" val="1988926733"/>
                  </a:ext>
                </a:extLst>
              </a:tr>
            </a:tbl>
          </a:graphicData>
        </a:graphic>
      </p:graphicFrame>
      <p:sp>
        <p:nvSpPr>
          <p:cNvPr id="2" name="TextBox 1">
            <a:extLst>
              <a:ext uri="{FF2B5EF4-FFF2-40B4-BE49-F238E27FC236}">
                <a16:creationId xmlns:a16="http://schemas.microsoft.com/office/drawing/2014/main" id="{C6A7111E-2167-BC39-A52C-C677621D1AD4}"/>
              </a:ext>
            </a:extLst>
          </p:cNvPr>
          <p:cNvSpPr txBox="1"/>
          <p:nvPr/>
        </p:nvSpPr>
        <p:spPr>
          <a:xfrm>
            <a:off x="221673" y="180109"/>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a:ea typeface="Calibri"/>
                <a:cs typeface="Calibri"/>
              </a:rPr>
              <a:t>October Mocks Timetable</a:t>
            </a:r>
            <a:r>
              <a:rPr lang="en-US">
                <a:ea typeface="Calibri"/>
                <a:cs typeface="Calibri"/>
              </a:rPr>
              <a:t>​</a:t>
            </a:r>
            <a:endParaRPr lang="en-US"/>
          </a:p>
        </p:txBody>
      </p:sp>
    </p:spTree>
    <p:extLst>
      <p:ext uri="{BB962C8B-B14F-4D97-AF65-F5344CB8AC3E}">
        <p14:creationId xmlns:p14="http://schemas.microsoft.com/office/powerpoint/2010/main" val="1694523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7A255DE2-FFE4-4781-99E3-D29D0CB409FF}"/>
              </a:ext>
            </a:extLst>
          </p:cNvPr>
          <p:cNvGraphicFramePr>
            <a:graphicFrameLocks noGrp="1"/>
          </p:cNvGraphicFramePr>
          <p:nvPr>
            <p:extLst>
              <p:ext uri="{D42A27DB-BD31-4B8C-83A1-F6EECF244321}">
                <p14:modId xmlns:p14="http://schemas.microsoft.com/office/powerpoint/2010/main" val="1223843846"/>
              </p:ext>
            </p:extLst>
          </p:nvPr>
        </p:nvGraphicFramePr>
        <p:xfrm>
          <a:off x="354562" y="251927"/>
          <a:ext cx="11290041" cy="6158200"/>
        </p:xfrm>
        <a:graphic>
          <a:graphicData uri="http://schemas.openxmlformats.org/drawingml/2006/table">
            <a:tbl>
              <a:tblPr firstRow="1" firstCol="1" bandRow="1">
                <a:tableStyleId>{5C22544A-7EE6-4342-B048-85BDC9FD1C3A}</a:tableStyleId>
              </a:tblPr>
              <a:tblGrid>
                <a:gridCol w="891070">
                  <a:extLst>
                    <a:ext uri="{9D8B030D-6E8A-4147-A177-3AD203B41FA5}">
                      <a16:colId xmlns:a16="http://schemas.microsoft.com/office/drawing/2014/main" val="3212977708"/>
                    </a:ext>
                  </a:extLst>
                </a:gridCol>
                <a:gridCol w="3696711">
                  <a:extLst>
                    <a:ext uri="{9D8B030D-6E8A-4147-A177-3AD203B41FA5}">
                      <a16:colId xmlns:a16="http://schemas.microsoft.com/office/drawing/2014/main" val="691680189"/>
                    </a:ext>
                  </a:extLst>
                </a:gridCol>
                <a:gridCol w="3351130">
                  <a:extLst>
                    <a:ext uri="{9D8B030D-6E8A-4147-A177-3AD203B41FA5}">
                      <a16:colId xmlns:a16="http://schemas.microsoft.com/office/drawing/2014/main" val="2546548363"/>
                    </a:ext>
                  </a:extLst>
                </a:gridCol>
                <a:gridCol w="3351130">
                  <a:extLst>
                    <a:ext uri="{9D8B030D-6E8A-4147-A177-3AD203B41FA5}">
                      <a16:colId xmlns:a16="http://schemas.microsoft.com/office/drawing/2014/main" val="290298166"/>
                    </a:ext>
                  </a:extLst>
                </a:gridCol>
              </a:tblGrid>
              <a:tr h="275737">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Monday 22nd September</a:t>
                      </a:r>
                      <a:endParaRPr lang="en-GB" sz="1000" kern="100" baseline="30000">
                        <a:solidFill>
                          <a:schemeClr val="tx1"/>
                        </a:solidFill>
                        <a:effectLst/>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Tuesday 23rd September</a:t>
                      </a:r>
                      <a:endParaRPr lang="en-GB" sz="1000" kern="100" baseline="30000">
                        <a:solidFill>
                          <a:schemeClr val="tx1"/>
                        </a:solidFill>
                        <a:effectLst/>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Wednesday 24th September</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44903947"/>
                  </a:ext>
                </a:extLst>
              </a:tr>
              <a:tr h="553416">
                <a:tc>
                  <a:txBody>
                    <a:bodyPr/>
                    <a:lstStyle/>
                    <a:p>
                      <a:pPr algn="ctr">
                        <a:lnSpc>
                          <a:spcPct val="107000"/>
                        </a:lnSpc>
                        <a:spcAft>
                          <a:spcPts val="800"/>
                        </a:spcAft>
                      </a:pPr>
                      <a:r>
                        <a:rPr lang="en-GB" sz="1000" kern="100">
                          <a:solidFill>
                            <a:schemeClr val="tx1"/>
                          </a:solidFill>
                          <a:effectLst/>
                        </a:rPr>
                        <a:t>5pm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76876518"/>
                  </a:ext>
                </a:extLst>
              </a:tr>
              <a:tr h="553416">
                <a:tc>
                  <a:txBody>
                    <a:bodyPr/>
                    <a:lstStyle/>
                    <a:p>
                      <a:pPr algn="ctr">
                        <a:lnSpc>
                          <a:spcPct val="107000"/>
                        </a:lnSpc>
                        <a:spcAft>
                          <a:spcPts val="800"/>
                        </a:spcAft>
                      </a:pPr>
                      <a:r>
                        <a:rPr lang="en-GB" sz="1000" kern="100">
                          <a:solidFill>
                            <a:schemeClr val="tx1"/>
                          </a:solidFill>
                          <a:effectLst/>
                        </a:rPr>
                        <a:t>6pm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3220324"/>
                  </a:ext>
                </a:extLst>
              </a:tr>
              <a:tr h="553416">
                <a:tc>
                  <a:txBody>
                    <a:bodyPr/>
                    <a:lstStyle/>
                    <a:p>
                      <a:pPr algn="ctr">
                        <a:lnSpc>
                          <a:spcPct val="107000"/>
                        </a:lnSpc>
                        <a:spcAft>
                          <a:spcPts val="800"/>
                        </a:spcAft>
                      </a:pPr>
                      <a:r>
                        <a:rPr lang="en-GB" sz="1000" kern="100">
                          <a:solidFill>
                            <a:schemeClr val="tx1"/>
                          </a:solidFill>
                          <a:effectLst/>
                        </a:rPr>
                        <a:t>7pm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26243314"/>
                  </a:ext>
                </a:extLst>
              </a:tr>
              <a:tr h="553416">
                <a:tc>
                  <a:txBody>
                    <a:bodyPr/>
                    <a:lstStyle/>
                    <a:p>
                      <a:pPr algn="ctr">
                        <a:lnSpc>
                          <a:spcPct val="107000"/>
                        </a:lnSpc>
                        <a:spcAft>
                          <a:spcPts val="800"/>
                        </a:spcAft>
                      </a:pPr>
                      <a:r>
                        <a:rPr lang="en-GB" sz="1000" kern="100">
                          <a:solidFill>
                            <a:schemeClr val="tx1"/>
                          </a:solidFill>
                          <a:effectLst/>
                        </a:rPr>
                        <a:t>8pm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45146650"/>
                  </a:ext>
                </a:extLst>
              </a:tr>
              <a:tr h="625982">
                <a:tc>
                  <a:txBody>
                    <a:bodyPr/>
                    <a:lstStyle/>
                    <a:p>
                      <a:pPr algn="ctr">
                        <a:lnSpc>
                          <a:spcPct val="107000"/>
                        </a:lnSpc>
                        <a:spcAft>
                          <a:spcPts val="800"/>
                        </a:spcAft>
                      </a:pPr>
                      <a:r>
                        <a:rPr lang="en-GB" sz="1000" kern="100">
                          <a:solidFill>
                            <a:schemeClr val="tx1"/>
                          </a:solidFill>
                          <a:effectLst/>
                        </a:rPr>
                        <a:t>9pm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46179116"/>
                  </a:ext>
                </a:extLst>
              </a:tr>
              <a:tr h="275737">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Thursday 25th September</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en-GB" sz="1000" kern="100">
                          <a:solidFill>
                            <a:schemeClr val="tx1"/>
                          </a:solidFill>
                          <a:effectLst/>
                        </a:rPr>
                        <a:t>Friday 26th September</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26875283"/>
                  </a:ext>
                </a:extLst>
              </a:tr>
              <a:tr h="553416">
                <a:tc>
                  <a:txBody>
                    <a:bodyPr/>
                    <a:lstStyle/>
                    <a:p>
                      <a:pPr algn="ctr">
                        <a:lnSpc>
                          <a:spcPct val="107000"/>
                        </a:lnSpc>
                        <a:spcAft>
                          <a:spcPts val="800"/>
                        </a:spcAft>
                      </a:pPr>
                      <a:r>
                        <a:rPr lang="en-GB" sz="1000" kern="100">
                          <a:solidFill>
                            <a:schemeClr val="tx1"/>
                          </a:solidFill>
                          <a:effectLst/>
                        </a:rPr>
                        <a:t>5pm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77312925"/>
                  </a:ext>
                </a:extLst>
              </a:tr>
              <a:tr h="553416">
                <a:tc>
                  <a:txBody>
                    <a:bodyPr/>
                    <a:lstStyle/>
                    <a:p>
                      <a:pPr algn="ctr">
                        <a:lnSpc>
                          <a:spcPct val="107000"/>
                        </a:lnSpc>
                        <a:spcAft>
                          <a:spcPts val="800"/>
                        </a:spcAft>
                      </a:pPr>
                      <a:r>
                        <a:rPr lang="en-GB" sz="1000" kern="100">
                          <a:solidFill>
                            <a:schemeClr val="tx1"/>
                          </a:solidFill>
                          <a:effectLst/>
                        </a:rPr>
                        <a:t>6pm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01781795"/>
                  </a:ext>
                </a:extLst>
              </a:tr>
              <a:tr h="553416">
                <a:tc>
                  <a:txBody>
                    <a:bodyPr/>
                    <a:lstStyle/>
                    <a:p>
                      <a:pPr algn="ctr">
                        <a:lnSpc>
                          <a:spcPct val="107000"/>
                        </a:lnSpc>
                        <a:spcAft>
                          <a:spcPts val="800"/>
                        </a:spcAft>
                      </a:pPr>
                      <a:r>
                        <a:rPr lang="en-GB" sz="1000" kern="100">
                          <a:solidFill>
                            <a:schemeClr val="tx1"/>
                          </a:solidFill>
                          <a:effectLst/>
                        </a:rPr>
                        <a:t>7pm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43877867"/>
                  </a:ext>
                </a:extLst>
              </a:tr>
              <a:tr h="553416">
                <a:tc>
                  <a:txBody>
                    <a:bodyPr/>
                    <a:lstStyle/>
                    <a:p>
                      <a:pPr algn="ctr">
                        <a:lnSpc>
                          <a:spcPct val="107000"/>
                        </a:lnSpc>
                        <a:spcAft>
                          <a:spcPts val="800"/>
                        </a:spcAft>
                      </a:pPr>
                      <a:r>
                        <a:rPr lang="en-GB" sz="1000" kern="100">
                          <a:solidFill>
                            <a:schemeClr val="tx1"/>
                          </a:solidFill>
                          <a:effectLst/>
                        </a:rPr>
                        <a:t>8pm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9647138"/>
                  </a:ext>
                </a:extLst>
              </a:tr>
              <a:tr h="553416">
                <a:tc>
                  <a:txBody>
                    <a:bodyPr/>
                    <a:lstStyle/>
                    <a:p>
                      <a:pPr algn="ctr">
                        <a:lnSpc>
                          <a:spcPct val="107000"/>
                        </a:lnSpc>
                        <a:spcAft>
                          <a:spcPts val="800"/>
                        </a:spcAft>
                      </a:pPr>
                      <a:r>
                        <a:rPr lang="en-GB" sz="1000" kern="100">
                          <a:solidFill>
                            <a:schemeClr val="tx1"/>
                          </a:solidFill>
                          <a:effectLst/>
                        </a:rPr>
                        <a:t>9pm</a:t>
                      </a: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42702" marR="427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ct val="107000"/>
                        </a:lnSpc>
                        <a:spcAft>
                          <a:spcPts val="800"/>
                        </a:spcAft>
                      </a:pPr>
                      <a:endParaRPr lang="en-GB" sz="700" kern="100">
                        <a:solidFill>
                          <a:schemeClr val="tx1"/>
                        </a:solidFill>
                        <a:effectLst/>
                        <a:latin typeface="Calibri" panose="020F0502020204030204" pitchFamily="34" charset="0"/>
                        <a:ea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31938128"/>
                  </a:ext>
                </a:extLst>
              </a:tr>
            </a:tbl>
          </a:graphicData>
        </a:graphic>
      </p:graphicFrame>
      <p:sp>
        <p:nvSpPr>
          <p:cNvPr id="5" name="Rectangle: Rounded Corners 4">
            <a:extLst>
              <a:ext uri="{FF2B5EF4-FFF2-40B4-BE49-F238E27FC236}">
                <a16:creationId xmlns:a16="http://schemas.microsoft.com/office/drawing/2014/main" id="{1321A559-55C3-49CD-864F-5CC35A12AF99}"/>
              </a:ext>
            </a:extLst>
          </p:cNvPr>
          <p:cNvSpPr/>
          <p:nvPr/>
        </p:nvSpPr>
        <p:spPr>
          <a:xfrm>
            <a:off x="8346213" y="3406002"/>
            <a:ext cx="3512995" cy="3013460"/>
          </a:xfrm>
          <a:prstGeom prst="round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3600" b="1" kern="100">
                <a:solidFill>
                  <a:srgbClr val="000000"/>
                </a:solidFill>
                <a:latin typeface="Ink Free"/>
                <a:ea typeface="Calibri"/>
              </a:rPr>
              <a:t>Revision Planner</a:t>
            </a:r>
            <a:endParaRPr lang="en-GB" sz="3600" kern="100">
              <a:solidFill>
                <a:srgbClr val="000000"/>
              </a:solidFill>
              <a:effectLst/>
              <a:latin typeface="Ink Free"/>
              <a:ea typeface="Calibri" panose="020F0502020204030204" pitchFamily="34" charset="0"/>
            </a:endParaRPr>
          </a:p>
          <a:p>
            <a:pPr algn="ctr">
              <a:lnSpc>
                <a:spcPct val="107000"/>
              </a:lnSpc>
              <a:spcAft>
                <a:spcPts val="800"/>
              </a:spcAft>
            </a:pPr>
            <a:r>
              <a:rPr lang="en-GB" sz="1400" kern="100">
                <a:solidFill>
                  <a:srgbClr val="000000"/>
                </a:solidFill>
                <a:latin typeface="Calibri"/>
                <a:ea typeface="Calibri"/>
                <a:cs typeface="Calibri"/>
              </a:rPr>
              <a:t>Map out your time leading up </a:t>
            </a:r>
            <a:r>
              <a:rPr lang="en-GB" sz="1400" kern="100">
                <a:solidFill>
                  <a:srgbClr val="000000"/>
                </a:solidFill>
                <a:effectLst/>
                <a:latin typeface="Calibri"/>
                <a:ea typeface="Calibri"/>
                <a:cs typeface="Calibri"/>
              </a:rPr>
              <a:t>to </a:t>
            </a:r>
            <a:r>
              <a:rPr lang="en-GB" sz="1400" kern="100">
                <a:solidFill>
                  <a:srgbClr val="000000"/>
                </a:solidFill>
                <a:latin typeface="Calibri"/>
                <a:ea typeface="Calibri"/>
                <a:cs typeface="Calibri"/>
              </a:rPr>
              <a:t>your exams.</a:t>
            </a:r>
            <a:r>
              <a:rPr lang="en-GB" sz="1400" b="1" kern="100">
                <a:solidFill>
                  <a:srgbClr val="000000"/>
                </a:solidFill>
                <a:latin typeface="Ink Free"/>
                <a:ea typeface="Calibri"/>
              </a:rPr>
              <a:t> </a:t>
            </a:r>
            <a:r>
              <a:rPr lang="en-GB" sz="1600" kern="100">
                <a:solidFill>
                  <a:srgbClr val="000000"/>
                </a:solidFill>
                <a:latin typeface="Calibri"/>
                <a:ea typeface="Calibri"/>
                <a:cs typeface="Calibri"/>
              </a:rPr>
              <a:t>Focus on specifically </a:t>
            </a:r>
            <a:r>
              <a:rPr lang="en-GB" sz="1600" b="1" kern="100">
                <a:solidFill>
                  <a:srgbClr val="000000"/>
                </a:solidFill>
                <a:latin typeface="Calibri"/>
                <a:ea typeface="Calibri"/>
                <a:cs typeface="Calibri"/>
              </a:rPr>
              <a:t>what </a:t>
            </a:r>
            <a:r>
              <a:rPr lang="en-GB" sz="1600" kern="100">
                <a:solidFill>
                  <a:srgbClr val="000000"/>
                </a:solidFill>
                <a:latin typeface="Calibri"/>
                <a:ea typeface="Calibri"/>
                <a:cs typeface="Calibri"/>
              </a:rPr>
              <a:t>you revise, not just </a:t>
            </a:r>
            <a:r>
              <a:rPr lang="en-GB" sz="1600" kern="100">
                <a:solidFill>
                  <a:srgbClr val="000000"/>
                </a:solidFill>
                <a:effectLst/>
                <a:latin typeface="Calibri"/>
                <a:ea typeface="Calibri"/>
                <a:cs typeface="Calibri"/>
              </a:rPr>
              <a:t>the </a:t>
            </a:r>
            <a:r>
              <a:rPr lang="en-GB" sz="1600" kern="100">
                <a:solidFill>
                  <a:srgbClr val="000000"/>
                </a:solidFill>
                <a:latin typeface="Calibri"/>
                <a:ea typeface="Calibri"/>
                <a:cs typeface="Calibri"/>
              </a:rPr>
              <a:t>subject or the paper.</a:t>
            </a:r>
            <a:endParaRPr lang="en-US" sz="1600" kern="100">
              <a:solidFill>
                <a:srgbClr val="000000"/>
              </a:solidFill>
              <a:latin typeface="Calibri"/>
              <a:ea typeface="Calibri"/>
              <a:cs typeface="Calibri"/>
            </a:endParaRPr>
          </a:p>
          <a:p>
            <a:pPr algn="ctr">
              <a:lnSpc>
                <a:spcPct val="107000"/>
              </a:lnSpc>
              <a:spcAft>
                <a:spcPts val="800"/>
              </a:spcAft>
            </a:pPr>
            <a:r>
              <a:rPr lang="en-GB" sz="1600" b="1" kern="100">
                <a:solidFill>
                  <a:srgbClr val="000000"/>
                </a:solidFill>
                <a:latin typeface="Calibri"/>
                <a:ea typeface="Calibri"/>
                <a:cs typeface="Calibri"/>
              </a:rPr>
              <a:t>5 weeks until first written </a:t>
            </a:r>
            <a:r>
              <a:rPr lang="en-GB" sz="1600" b="1" kern="100">
                <a:solidFill>
                  <a:srgbClr val="000000"/>
                </a:solidFill>
                <a:effectLst/>
                <a:latin typeface="Calibri"/>
                <a:ea typeface="Calibri"/>
                <a:cs typeface="Calibri"/>
              </a:rPr>
              <a:t>exam</a:t>
            </a:r>
            <a:r>
              <a:rPr lang="en-GB" sz="1600" b="1" kern="100">
                <a:solidFill>
                  <a:srgbClr val="000000"/>
                </a:solidFill>
                <a:latin typeface="Calibri"/>
                <a:ea typeface="Calibri"/>
                <a:cs typeface="Calibri"/>
              </a:rPr>
              <a:t>.</a:t>
            </a:r>
            <a:endParaRPr lang="en-GB"/>
          </a:p>
        </p:txBody>
      </p:sp>
    </p:spTree>
    <p:extLst>
      <p:ext uri="{BB962C8B-B14F-4D97-AF65-F5344CB8AC3E}">
        <p14:creationId xmlns:p14="http://schemas.microsoft.com/office/powerpoint/2010/main" val="5137697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56EC555F58B484DA5A56C4DE98FF943" ma:contentTypeVersion="32" ma:contentTypeDescription="Create a new document." ma:contentTypeScope="" ma:versionID="0ff90f6b0ec5d94836e38e99963c5e43">
  <xsd:schema xmlns:xsd="http://www.w3.org/2001/XMLSchema" xmlns:xs="http://www.w3.org/2001/XMLSchema" xmlns:p="http://schemas.microsoft.com/office/2006/metadata/properties" xmlns:ns2="63eacd9c-1fac-4a70-9290-76a20a025a84" xmlns:ns3="dc545015-22e7-45d7-be57-6f0f0ff33842" targetNamespace="http://schemas.microsoft.com/office/2006/metadata/properties" ma:root="true" ma:fieldsID="84938942423286433ebf519b57b211f1" ns2:_="" ns3:_="">
    <xsd:import namespace="63eacd9c-1fac-4a70-9290-76a20a025a84"/>
    <xsd:import namespace="dc545015-22e7-45d7-be57-6f0f0ff3384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NotebookType" minOccurs="0"/>
                <xsd:element ref="ns2:FolderType" minOccurs="0"/>
                <xsd:element ref="ns2:CultureName" minOccurs="0"/>
                <xsd:element ref="ns2:AppVersion" minOccurs="0"/>
                <xsd:element ref="ns2:TeamsChannelId" minOccurs="0"/>
                <xsd:element ref="ns2:Owner" minOccurs="0"/>
                <xsd:element ref="ns2:Math_Settings" minOccurs="0"/>
                <xsd:element ref="ns2:DefaultSectionNames" minOccurs="0"/>
                <xsd:element ref="ns2:Templates" minOccurs="0"/>
                <xsd:element ref="ns2:Leaders" minOccurs="0"/>
                <xsd:element ref="ns2:Members" minOccurs="0"/>
                <xsd:element ref="ns2:Member_Groups" minOccurs="0"/>
                <xsd:element ref="ns2:Distribution_Groups" minOccurs="0"/>
                <xsd:element ref="ns2:LMS_Mappings" minOccurs="0"/>
                <xsd:element ref="ns2:Invited_Leaders" minOccurs="0"/>
                <xsd:element ref="ns2:Invited_Members" minOccurs="0"/>
                <xsd:element ref="ns2:Self_Registration_Enabled" minOccurs="0"/>
                <xsd:element ref="ns2:Has_Leaders_Only_SectionGroup" minOccurs="0"/>
                <xsd:element ref="ns2:Is_Collaboration_Space_Locked" minOccurs="0"/>
                <xsd:element ref="ns2:IsNotebookLocked" minOccurs="0"/>
                <xsd:element ref="ns2:Teams_Channel_Section_Location"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3eacd9c-1fac-4a70-9290-76a20a025a8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NotebookType" ma:index="12" nillable="true" ma:displayName="Notebook Type" ma:internalName="NotebookType">
      <xsd:simpleType>
        <xsd:restriction base="dms:Text"/>
      </xsd:simpleType>
    </xsd:element>
    <xsd:element name="FolderType" ma:index="13" nillable="true" ma:displayName="Folder Type" ma:internalName="FolderType">
      <xsd:simpleType>
        <xsd:restriction base="dms:Text"/>
      </xsd:simpleType>
    </xsd:element>
    <xsd:element name="CultureName" ma:index="14" nillable="true" ma:displayName="Culture Name" ma:internalName="CultureName">
      <xsd:simpleType>
        <xsd:restriction base="dms:Text"/>
      </xsd:simpleType>
    </xsd:element>
    <xsd:element name="AppVersion" ma:index="15" nillable="true" ma:displayName="App Version" ma:internalName="AppVersion">
      <xsd:simpleType>
        <xsd:restriction base="dms:Text"/>
      </xsd:simpleType>
    </xsd:element>
    <xsd:element name="TeamsChannelId" ma:index="16" nillable="true" ma:displayName="Teams Channel Id" ma:internalName="TeamsChannelId">
      <xsd:simpleType>
        <xsd:restriction base="dms:Text"/>
      </xsd:simpleType>
    </xsd:element>
    <xsd:element name="Owner" ma:index="17"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ath_Settings" ma:index="18" nillable="true" ma:displayName="Math Settings" ma:internalName="Math_Settings">
      <xsd:simpleType>
        <xsd:restriction base="dms:Text"/>
      </xsd:simpleType>
    </xsd:element>
    <xsd:element name="DefaultSectionNames" ma:index="19" nillable="true" ma:displayName="Default Section Names" ma:internalName="DefaultSectionNames">
      <xsd:simpleType>
        <xsd:restriction base="dms:Note">
          <xsd:maxLength value="255"/>
        </xsd:restriction>
      </xsd:simpleType>
    </xsd:element>
    <xsd:element name="Templates" ma:index="20" nillable="true" ma:displayName="Templates" ma:internalName="Templates">
      <xsd:simpleType>
        <xsd:restriction base="dms:Note">
          <xsd:maxLength value="255"/>
        </xsd:restriction>
      </xsd:simpleType>
    </xsd:element>
    <xsd:element name="Leaders" ma:index="21" nillable="true" ma:displayName="Leaders" ma:internalName="Lead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mbers" ma:index="22" nillable="true" ma:displayName="Members" ma:internalName="Memb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mber_Groups" ma:index="23" nillable="true" ma:displayName="Member Groups" ma:internalName="Member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istribution_Groups" ma:index="24" nillable="true" ma:displayName="Distribution Groups" ma:internalName="Distribution_Groups">
      <xsd:simpleType>
        <xsd:restriction base="dms:Note">
          <xsd:maxLength value="255"/>
        </xsd:restriction>
      </xsd:simpleType>
    </xsd:element>
    <xsd:element name="LMS_Mappings" ma:index="25" nillable="true" ma:displayName="LMS Mappings" ma:internalName="LMS_Mappings">
      <xsd:simpleType>
        <xsd:restriction base="dms:Note">
          <xsd:maxLength value="255"/>
        </xsd:restriction>
      </xsd:simpleType>
    </xsd:element>
    <xsd:element name="Invited_Leaders" ma:index="26" nillable="true" ma:displayName="Invited Leaders" ma:internalName="Invited_Leaders">
      <xsd:simpleType>
        <xsd:restriction base="dms:Note">
          <xsd:maxLength value="255"/>
        </xsd:restriction>
      </xsd:simpleType>
    </xsd:element>
    <xsd:element name="Invited_Members" ma:index="27" nillable="true" ma:displayName="Invited Members" ma:internalName="Invited_Members">
      <xsd:simpleType>
        <xsd:restriction base="dms:Note">
          <xsd:maxLength value="255"/>
        </xsd:restriction>
      </xsd:simpleType>
    </xsd:element>
    <xsd:element name="Self_Registration_Enabled" ma:index="28" nillable="true" ma:displayName="Self Registration Enabled" ma:internalName="Self_Registration_Enabled">
      <xsd:simpleType>
        <xsd:restriction base="dms:Boolean"/>
      </xsd:simpleType>
    </xsd:element>
    <xsd:element name="Has_Leaders_Only_SectionGroup" ma:index="29" nillable="true" ma:displayName="Has Leaders Only SectionGroup" ma:internalName="Has_Leaders_Only_SectionGroup">
      <xsd:simpleType>
        <xsd:restriction base="dms:Boolean"/>
      </xsd:simpleType>
    </xsd:element>
    <xsd:element name="Is_Collaboration_Space_Locked" ma:index="30" nillable="true" ma:displayName="Is Collaboration Space Locked" ma:internalName="Is_Collaboration_Space_Locked">
      <xsd:simpleType>
        <xsd:restriction base="dms:Boolean"/>
      </xsd:simpleType>
    </xsd:element>
    <xsd:element name="IsNotebookLocked" ma:index="31" nillable="true" ma:displayName="Is Notebook Locked" ma:internalName="IsNotebookLocked">
      <xsd:simpleType>
        <xsd:restriction base="dms:Boolean"/>
      </xsd:simpleType>
    </xsd:element>
    <xsd:element name="Teams_Channel_Section_Location" ma:index="32" nillable="true" ma:displayName="Teams Channel Section Location" ma:internalName="Teams_Channel_Section_Location">
      <xsd:simpleType>
        <xsd:restriction base="dms:Text"/>
      </xsd:simpleType>
    </xsd:element>
    <xsd:element name="MediaServiceDateTaken" ma:index="33" nillable="true" ma:displayName="MediaServiceDateTaken" ma:hidden="true" ma:indexed="true" ma:internalName="MediaServiceDateTaken" ma:readOnly="true">
      <xsd:simpleType>
        <xsd:restriction base="dms:Text"/>
      </xsd:simpleType>
    </xsd:element>
    <xsd:element name="MediaServiceGenerationTime" ma:index="34" nillable="true" ma:displayName="MediaServiceGenerationTime" ma:hidden="true" ma:internalName="MediaServiceGenerationTime" ma:readOnly="true">
      <xsd:simpleType>
        <xsd:restriction base="dms:Text"/>
      </xsd:simpleType>
    </xsd:element>
    <xsd:element name="MediaServiceEventHashCode" ma:index="35" nillable="true" ma:displayName="MediaServiceEventHashCode" ma:hidden="true" ma:internalName="MediaServiceEventHashCode" ma:readOnly="true">
      <xsd:simpleType>
        <xsd:restriction base="dms:Text"/>
      </xsd:simpleType>
    </xsd:element>
    <xsd:element name="MediaLengthInSeconds" ma:index="36" nillable="true" ma:displayName="MediaLengthInSeconds" ma:hidden="true" ma:internalName="MediaLengthInSeconds" ma:readOnly="true">
      <xsd:simpleType>
        <xsd:restriction base="dms:Unknown"/>
      </xsd:simpleType>
    </xsd:element>
    <xsd:element name="lcf76f155ced4ddcb4097134ff3c332f" ma:index="38" nillable="true" ma:taxonomy="true" ma:internalName="lcf76f155ced4ddcb4097134ff3c332f" ma:taxonomyFieldName="MediaServiceImageTags" ma:displayName="Image Tags" ma:readOnly="false" ma:fieldId="{5cf76f15-5ced-4ddc-b409-7134ff3c332f}" ma:taxonomyMulti="true" ma:sspId="8e10d388-7655-406b-a7b1-7fd83d958ac1"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c545015-22e7-45d7-be57-6f0f0ff33842" elementFormDefault="qualified">
    <xsd:import namespace="http://schemas.microsoft.com/office/2006/documentManagement/types"/>
    <xsd:import namespace="http://schemas.microsoft.com/office/infopath/2007/PartnerControls"/>
    <xsd:element name="TaxCatchAll" ma:index="39" nillable="true" ma:displayName="Taxonomy Catch All Column" ma:hidden="true" ma:list="{efd9e63f-ae7f-4c6e-b932-d3d8b2b567e5}" ma:internalName="TaxCatchAll" ma:showField="CatchAllData" ma:web="dc545015-22e7-45d7-be57-6f0f0ff3384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Owner xmlns="63eacd9c-1fac-4a70-9290-76a20a025a84">
      <UserInfo>
        <DisplayName/>
        <AccountId xsi:nil="true"/>
        <AccountType/>
      </UserInfo>
    </Owner>
    <Is_Collaboration_Space_Locked xmlns="63eacd9c-1fac-4a70-9290-76a20a025a84" xsi:nil="true"/>
    <Teams_Channel_Section_Location xmlns="63eacd9c-1fac-4a70-9290-76a20a025a84" xsi:nil="true"/>
    <Templates xmlns="63eacd9c-1fac-4a70-9290-76a20a025a84" xsi:nil="true"/>
    <NotebookType xmlns="63eacd9c-1fac-4a70-9290-76a20a025a84" xsi:nil="true"/>
    <FolderType xmlns="63eacd9c-1fac-4a70-9290-76a20a025a84" xsi:nil="true"/>
    <Leaders xmlns="63eacd9c-1fac-4a70-9290-76a20a025a84">
      <UserInfo>
        <DisplayName/>
        <AccountId xsi:nil="true"/>
        <AccountType/>
      </UserInfo>
    </Leaders>
    <Distribution_Groups xmlns="63eacd9c-1fac-4a70-9290-76a20a025a84" xsi:nil="true"/>
    <LMS_Mappings xmlns="63eacd9c-1fac-4a70-9290-76a20a025a84" xsi:nil="true"/>
    <IsNotebookLocked xmlns="63eacd9c-1fac-4a70-9290-76a20a025a84" xsi:nil="true"/>
    <CultureName xmlns="63eacd9c-1fac-4a70-9290-76a20a025a84" xsi:nil="true"/>
    <TeamsChannelId xmlns="63eacd9c-1fac-4a70-9290-76a20a025a84" xsi:nil="true"/>
    <Invited_Leaders xmlns="63eacd9c-1fac-4a70-9290-76a20a025a84" xsi:nil="true"/>
    <DefaultSectionNames xmlns="63eacd9c-1fac-4a70-9290-76a20a025a84" xsi:nil="true"/>
    <Self_Registration_Enabled xmlns="63eacd9c-1fac-4a70-9290-76a20a025a84" xsi:nil="true"/>
    <Invited_Members xmlns="63eacd9c-1fac-4a70-9290-76a20a025a84" xsi:nil="true"/>
    <Math_Settings xmlns="63eacd9c-1fac-4a70-9290-76a20a025a84" xsi:nil="true"/>
    <Members xmlns="63eacd9c-1fac-4a70-9290-76a20a025a84">
      <UserInfo>
        <DisplayName/>
        <AccountId xsi:nil="true"/>
        <AccountType/>
      </UserInfo>
    </Members>
    <Member_Groups xmlns="63eacd9c-1fac-4a70-9290-76a20a025a84">
      <UserInfo>
        <DisplayName/>
        <AccountId xsi:nil="true"/>
        <AccountType/>
      </UserInfo>
    </Member_Groups>
    <Has_Leaders_Only_SectionGroup xmlns="63eacd9c-1fac-4a70-9290-76a20a025a84" xsi:nil="true"/>
    <AppVersion xmlns="63eacd9c-1fac-4a70-9290-76a20a025a84" xsi:nil="true"/>
    <lcf76f155ced4ddcb4097134ff3c332f xmlns="63eacd9c-1fac-4a70-9290-76a20a025a84">
      <Terms xmlns="http://schemas.microsoft.com/office/infopath/2007/PartnerControls"/>
    </lcf76f155ced4ddcb4097134ff3c332f>
    <TaxCatchAll xmlns="dc545015-22e7-45d7-be57-6f0f0ff33842"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F55F554-0998-4CDB-9AEF-401B3832264F}">
  <ds:schemaRefs>
    <ds:schemaRef ds:uri="63eacd9c-1fac-4a70-9290-76a20a025a84"/>
    <ds:schemaRef ds:uri="dc545015-22e7-45d7-be57-6f0f0ff3384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8DD1BE5D-9C26-40AD-B993-7EF90F5A1A7D}">
  <ds:schemaRefs>
    <ds:schemaRef ds:uri="63eacd9c-1fac-4a70-9290-76a20a025a84"/>
    <ds:schemaRef ds:uri="dc545015-22e7-45d7-be57-6f0f0ff3384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40373D3E-7F1B-46E9-9E23-44573924C66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23</Slides>
  <Notes>0</Notes>
  <HiddenSlides>0</HiddenSlide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 Atkinson</dc:creator>
  <cp:revision>14</cp:revision>
  <cp:lastPrinted>2025-03-06T09:34:19Z</cp:lastPrinted>
  <dcterms:created xsi:type="dcterms:W3CDTF">2025-02-10T10:30:26Z</dcterms:created>
  <dcterms:modified xsi:type="dcterms:W3CDTF">2025-09-29T13:01:16Z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0x010100E56EC555F58B484DA5A56C4DE98FF943</vt:lpwstr>
  </property>
  <property fmtid="{D5CDD505-2E9C-101B-9397-08002B2CF9AE}" pid="3" name="Order">
    <vt:r8>46900</vt:r8>
  </property>
  <property fmtid="{D5CDD505-2E9C-101B-9397-08002B2CF9AE}" pid="4" name="ComplianceAssetId">
    <vt:lpwstr/>
  </property>
  <property fmtid="{D5CDD505-2E9C-101B-9397-08002B2CF9AE}" pid="5" name="_ExtendedDescription">
    <vt:lpwstr/>
  </property>
  <property fmtid="{D5CDD505-2E9C-101B-9397-08002B2CF9AE}" pid="6" name="TriggerFlowInfo">
    <vt:lpwstr/>
  </property>
  <property fmtid="{D5CDD505-2E9C-101B-9397-08002B2CF9AE}" pid="7" name="MediaServiceImageTags">
    <vt:lpwstr/>
  </property>
</Properties>
</file>